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8" r:id="rId2"/>
    <p:sldId id="258" r:id="rId3"/>
    <p:sldId id="260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9" r:id="rId14"/>
    <p:sldId id="28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2A1"/>
    <a:srgbClr val="6C40D0"/>
    <a:srgbClr val="8B64EF"/>
    <a:srgbClr val="6E61CF"/>
    <a:srgbClr val="716FC0"/>
    <a:srgbClr val="98B8FF"/>
    <a:srgbClr val="88D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8C7AF6-14EA-47CD-9D9E-436D73787505}" v="1" dt="2025-05-15T19:23:46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5645"/>
  </p:normalViewPr>
  <p:slideViewPr>
    <p:cSldViewPr snapToGrid="0">
      <p:cViewPr varScale="1">
        <p:scale>
          <a:sx n="102" d="100"/>
          <a:sy n="102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Pereira Simplicio" userId="S::daniel.simplicio@einstein.br::c8b4175b-f9f0-4ba0-bf40-cd31262204e4" providerId="AD" clId="Web-{7717C61E-13C6-020F-8081-A84D7F903B1D}"/>
    <pc:docChg chg="modSld">
      <pc:chgData name="Daniel Pereira Simplicio" userId="S::daniel.simplicio@einstein.br::c8b4175b-f9f0-4ba0-bf40-cd31262204e4" providerId="AD" clId="Web-{7717C61E-13C6-020F-8081-A84D7F903B1D}" dt="2025-05-13T14:27:05.574" v="0" actId="1076"/>
      <pc:docMkLst>
        <pc:docMk/>
      </pc:docMkLst>
      <pc:sldChg chg="modSp">
        <pc:chgData name="Daniel Pereira Simplicio" userId="S::daniel.simplicio@einstein.br::c8b4175b-f9f0-4ba0-bf40-cd31262204e4" providerId="AD" clId="Web-{7717C61E-13C6-020F-8081-A84D7F903B1D}" dt="2025-05-13T14:27:05.574" v="0" actId="1076"/>
        <pc:sldMkLst>
          <pc:docMk/>
          <pc:sldMk cId="3623931241" sldId="258"/>
        </pc:sldMkLst>
        <pc:picChg chg="mod">
          <ac:chgData name="Daniel Pereira Simplicio" userId="S::daniel.simplicio@einstein.br::c8b4175b-f9f0-4ba0-bf40-cd31262204e4" providerId="AD" clId="Web-{7717C61E-13C6-020F-8081-A84D7F903B1D}" dt="2025-05-13T14:27:05.574" v="0" actId="1076"/>
          <ac:picMkLst>
            <pc:docMk/>
            <pc:sldMk cId="3623931241" sldId="258"/>
            <ac:picMk id="9" creationId="{9F677293-4F08-37A9-F7D7-CE99027372CE}"/>
          </ac:picMkLst>
        </pc:picChg>
      </pc:sldChg>
    </pc:docChg>
  </pc:docChgLst>
  <pc:docChgLst>
    <pc:chgData name="Jenniffer da Costa Patrocinio" userId="bfc6f885-584e-4ed6-95e7-65a6082da335" providerId="ADAL" clId="{829C06C7-DA41-AB41-9BC2-B2B7145C9ABC}"/>
    <pc:docChg chg="undo custSel addSld delSld modSld sldOrd">
      <pc:chgData name="Jenniffer da Costa Patrocinio" userId="bfc6f885-584e-4ed6-95e7-65a6082da335" providerId="ADAL" clId="{829C06C7-DA41-AB41-9BC2-B2B7145C9ABC}" dt="2025-05-16T18:44:13.883" v="7472" actId="255"/>
      <pc:docMkLst>
        <pc:docMk/>
      </pc:docMkLst>
      <pc:sldChg chg="addSp delSp modSp del mod setBg addAnim modAnim modShow">
        <pc:chgData name="Jenniffer da Costa Patrocinio" userId="bfc6f885-584e-4ed6-95e7-65a6082da335" providerId="ADAL" clId="{829C06C7-DA41-AB41-9BC2-B2B7145C9ABC}" dt="2025-05-13T13:13:59.970" v="7054" actId="2696"/>
        <pc:sldMkLst>
          <pc:docMk/>
          <pc:sldMk cId="3595764355" sldId="256"/>
        </pc:sldMkLst>
      </pc:sldChg>
      <pc:sldChg chg="addSp delSp modSp new del mod">
        <pc:chgData name="Jenniffer da Costa Patrocinio" userId="bfc6f885-584e-4ed6-95e7-65a6082da335" providerId="ADAL" clId="{829C06C7-DA41-AB41-9BC2-B2B7145C9ABC}" dt="2025-05-13T13:13:46.522" v="7049" actId="2696"/>
        <pc:sldMkLst>
          <pc:docMk/>
          <pc:sldMk cId="2146718214" sldId="257"/>
        </pc:sldMkLst>
      </pc:sldChg>
      <pc:sldChg chg="addSp delSp modSp new mod">
        <pc:chgData name="Jenniffer da Costa Patrocinio" userId="bfc6f885-584e-4ed6-95e7-65a6082da335" providerId="ADAL" clId="{829C06C7-DA41-AB41-9BC2-B2B7145C9ABC}" dt="2025-05-13T13:05:47.635" v="6992" actId="1076"/>
        <pc:sldMkLst>
          <pc:docMk/>
          <pc:sldMk cId="3623931241" sldId="258"/>
        </pc:sldMkLst>
        <pc:spChg chg="add mod">
          <ac:chgData name="Jenniffer da Costa Patrocinio" userId="bfc6f885-584e-4ed6-95e7-65a6082da335" providerId="ADAL" clId="{829C06C7-DA41-AB41-9BC2-B2B7145C9ABC}" dt="2025-05-12T21:10:03.372" v="6861" actId="2711"/>
          <ac:spMkLst>
            <pc:docMk/>
            <pc:sldMk cId="3623931241" sldId="258"/>
            <ac:spMk id="10" creationId="{1CBBAAC2-5A8A-2A38-A9CA-C01D48414548}"/>
          </ac:spMkLst>
        </pc:spChg>
        <pc:spChg chg="add mod">
          <ac:chgData name="Jenniffer da Costa Patrocinio" userId="bfc6f885-584e-4ed6-95e7-65a6082da335" providerId="ADAL" clId="{829C06C7-DA41-AB41-9BC2-B2B7145C9ABC}" dt="2025-05-12T20:01:22.018" v="5999" actId="403"/>
          <ac:spMkLst>
            <pc:docMk/>
            <pc:sldMk cId="3623931241" sldId="258"/>
            <ac:spMk id="11" creationId="{38FC7F09-20B8-093D-2FBE-3E77C6E9C610}"/>
          </ac:spMkLst>
        </pc:spChg>
        <pc:spChg chg="add mod">
          <ac:chgData name="Jenniffer da Costa Patrocinio" userId="bfc6f885-584e-4ed6-95e7-65a6082da335" providerId="ADAL" clId="{829C06C7-DA41-AB41-9BC2-B2B7145C9ABC}" dt="2025-05-12T20:01:26.083" v="6001" actId="403"/>
          <ac:spMkLst>
            <pc:docMk/>
            <pc:sldMk cId="3623931241" sldId="258"/>
            <ac:spMk id="12" creationId="{338C53D0-06AF-60E7-6B8E-036DAFC14BC2}"/>
          </ac:spMkLst>
        </pc:spChg>
        <pc:spChg chg="add mod">
          <ac:chgData name="Jenniffer da Costa Patrocinio" userId="bfc6f885-584e-4ed6-95e7-65a6082da335" providerId="ADAL" clId="{829C06C7-DA41-AB41-9BC2-B2B7145C9ABC}" dt="2025-05-12T20:01:29.312" v="6003" actId="403"/>
          <ac:spMkLst>
            <pc:docMk/>
            <pc:sldMk cId="3623931241" sldId="258"/>
            <ac:spMk id="13" creationId="{D0D1E61D-3C7A-FD71-6F1F-639AA620F501}"/>
          </ac:spMkLst>
        </pc:spChg>
        <pc:spChg chg="add mod">
          <ac:chgData name="Jenniffer da Costa Patrocinio" userId="bfc6f885-584e-4ed6-95e7-65a6082da335" providerId="ADAL" clId="{829C06C7-DA41-AB41-9BC2-B2B7145C9ABC}" dt="2025-05-12T20:01:38.561" v="6006" actId="403"/>
          <ac:spMkLst>
            <pc:docMk/>
            <pc:sldMk cId="3623931241" sldId="258"/>
            <ac:spMk id="14" creationId="{1703B327-AD9B-596B-4EE3-551476BEE6AA}"/>
          </ac:spMkLst>
        </pc:spChg>
        <pc:picChg chg="add mod modCrop">
          <ac:chgData name="Jenniffer da Costa Patrocinio" userId="bfc6f885-584e-4ed6-95e7-65a6082da335" providerId="ADAL" clId="{829C06C7-DA41-AB41-9BC2-B2B7145C9ABC}" dt="2025-05-13T13:04:08.206" v="6968" actId="14100"/>
          <ac:picMkLst>
            <pc:docMk/>
            <pc:sldMk cId="3623931241" sldId="258"/>
            <ac:picMk id="2" creationId="{D67ACC9A-83B1-78A0-57FE-14B3C6EC7225}"/>
          </ac:picMkLst>
        </pc:picChg>
        <pc:picChg chg="add mod">
          <ac:chgData name="Jenniffer da Costa Patrocinio" userId="bfc6f885-584e-4ed6-95e7-65a6082da335" providerId="ADAL" clId="{829C06C7-DA41-AB41-9BC2-B2B7145C9ABC}" dt="2025-05-13T13:04:40.077" v="6979" actId="1076"/>
          <ac:picMkLst>
            <pc:docMk/>
            <pc:sldMk cId="3623931241" sldId="258"/>
            <ac:picMk id="3" creationId="{65F6C185-282B-2A35-FFB4-9FA42109ABBA}"/>
          </ac:picMkLst>
        </pc:picChg>
        <pc:picChg chg="add mod">
          <ac:chgData name="Jenniffer da Costa Patrocinio" userId="bfc6f885-584e-4ed6-95e7-65a6082da335" providerId="ADAL" clId="{829C06C7-DA41-AB41-9BC2-B2B7145C9ABC}" dt="2025-05-13T13:05:28.720" v="6988" actId="14100"/>
          <ac:picMkLst>
            <pc:docMk/>
            <pc:sldMk cId="3623931241" sldId="258"/>
            <ac:picMk id="4" creationId="{1FCFE8A0-2452-472D-C46E-EE6B0F37555F}"/>
          </ac:picMkLst>
        </pc:picChg>
        <pc:picChg chg="add mod">
          <ac:chgData name="Jenniffer da Costa Patrocinio" userId="bfc6f885-584e-4ed6-95e7-65a6082da335" providerId="ADAL" clId="{829C06C7-DA41-AB41-9BC2-B2B7145C9ABC}" dt="2025-05-13T13:05:47.635" v="6992" actId="1076"/>
          <ac:picMkLst>
            <pc:docMk/>
            <pc:sldMk cId="3623931241" sldId="258"/>
            <ac:picMk id="5" creationId="{914431F2-9E68-E734-55EE-EB6ACF4991EC}"/>
          </ac:picMkLst>
        </pc:picChg>
        <pc:picChg chg="add mod">
          <ac:chgData name="Jenniffer da Costa Patrocinio" userId="bfc6f885-584e-4ed6-95e7-65a6082da335" providerId="ADAL" clId="{829C06C7-DA41-AB41-9BC2-B2B7145C9ABC}" dt="2025-05-12T21:10:10.876" v="6862" actId="1076"/>
          <ac:picMkLst>
            <pc:docMk/>
            <pc:sldMk cId="3623931241" sldId="258"/>
            <ac:picMk id="9" creationId="{9F677293-4F08-37A9-F7D7-CE99027372CE}"/>
          </ac:picMkLst>
        </pc:picChg>
      </pc:sldChg>
      <pc:sldChg chg="modSp add del mod">
        <pc:chgData name="Jenniffer da Costa Patrocinio" userId="bfc6f885-584e-4ed6-95e7-65a6082da335" providerId="ADAL" clId="{829C06C7-DA41-AB41-9BC2-B2B7145C9ABC}" dt="2025-05-13T13:13:45.471" v="7048" actId="2696"/>
        <pc:sldMkLst>
          <pc:docMk/>
          <pc:sldMk cId="4011826406" sldId="259"/>
        </pc:sldMkLst>
      </pc:sldChg>
      <pc:sldChg chg="addSp delSp modSp add mod">
        <pc:chgData name="Jenniffer da Costa Patrocinio" userId="bfc6f885-584e-4ed6-95e7-65a6082da335" providerId="ADAL" clId="{829C06C7-DA41-AB41-9BC2-B2B7145C9ABC}" dt="2025-05-13T18:10:05.336" v="7150" actId="20577"/>
        <pc:sldMkLst>
          <pc:docMk/>
          <pc:sldMk cId="246629745" sldId="260"/>
        </pc:sldMkLst>
        <pc:spChg chg="add mod">
          <ac:chgData name="Jenniffer da Costa Patrocinio" userId="bfc6f885-584e-4ed6-95e7-65a6082da335" providerId="ADAL" clId="{829C06C7-DA41-AB41-9BC2-B2B7145C9ABC}" dt="2025-05-13T18:09:12.475" v="7122" actId="1076"/>
          <ac:spMkLst>
            <pc:docMk/>
            <pc:sldMk cId="246629745" sldId="260"/>
            <ac:spMk id="2" creationId="{42A1C76F-79EB-39A3-E7C7-34E538B7EEF0}"/>
          </ac:spMkLst>
        </pc:spChg>
        <pc:spChg chg="add mod">
          <ac:chgData name="Jenniffer da Costa Patrocinio" userId="bfc6f885-584e-4ed6-95e7-65a6082da335" providerId="ADAL" clId="{829C06C7-DA41-AB41-9BC2-B2B7145C9ABC}" dt="2025-05-13T12:46:45.680" v="6863" actId="2711"/>
          <ac:spMkLst>
            <pc:docMk/>
            <pc:sldMk cId="246629745" sldId="260"/>
            <ac:spMk id="6" creationId="{12ACD42A-6F7B-DFA4-C415-99080C3DA5D3}"/>
          </ac:spMkLst>
        </pc:spChg>
        <pc:spChg chg="add mod">
          <ac:chgData name="Jenniffer da Costa Patrocinio" userId="bfc6f885-584e-4ed6-95e7-65a6082da335" providerId="ADAL" clId="{829C06C7-DA41-AB41-9BC2-B2B7145C9ABC}" dt="2025-05-13T18:10:05.336" v="7150" actId="20577"/>
          <ac:spMkLst>
            <pc:docMk/>
            <pc:sldMk cId="246629745" sldId="260"/>
            <ac:spMk id="7" creationId="{1C5CD7E8-FE3E-AB0A-1B73-49CF59F10707}"/>
          </ac:spMkLst>
        </pc:spChg>
        <pc:spChg chg="add mod">
          <ac:chgData name="Jenniffer da Costa Patrocinio" userId="bfc6f885-584e-4ed6-95e7-65a6082da335" providerId="ADAL" clId="{829C06C7-DA41-AB41-9BC2-B2B7145C9ABC}" dt="2025-05-13T12:58:58.880" v="6891" actId="1076"/>
          <ac:spMkLst>
            <pc:docMk/>
            <pc:sldMk cId="246629745" sldId="260"/>
            <ac:spMk id="10" creationId="{B1C197CE-13B5-CACF-6E0B-1130EA957B30}"/>
          </ac:spMkLst>
        </pc:spChg>
        <pc:spChg chg="add mod">
          <ac:chgData name="Jenniffer da Costa Patrocinio" userId="bfc6f885-584e-4ed6-95e7-65a6082da335" providerId="ADAL" clId="{829C06C7-DA41-AB41-9BC2-B2B7145C9ABC}" dt="2025-05-13T18:09:22.919" v="7123" actId="1076"/>
          <ac:spMkLst>
            <pc:docMk/>
            <pc:sldMk cId="246629745" sldId="260"/>
            <ac:spMk id="11" creationId="{9CA02B8C-6C68-9A55-463C-0645C33753A1}"/>
          </ac:spMkLst>
        </pc:spChg>
        <pc:spChg chg="add mod">
          <ac:chgData name="Jenniffer da Costa Patrocinio" userId="bfc6f885-584e-4ed6-95e7-65a6082da335" providerId="ADAL" clId="{829C06C7-DA41-AB41-9BC2-B2B7145C9ABC}" dt="2025-05-13T18:09:33.901" v="7124" actId="1076"/>
          <ac:spMkLst>
            <pc:docMk/>
            <pc:sldMk cId="246629745" sldId="260"/>
            <ac:spMk id="12" creationId="{91D30399-C269-11FB-F2E1-153B7A2F2C71}"/>
          </ac:spMkLst>
        </pc:spChg>
        <pc:spChg chg="add mod">
          <ac:chgData name="Jenniffer da Costa Patrocinio" userId="bfc6f885-584e-4ed6-95e7-65a6082da335" providerId="ADAL" clId="{829C06C7-DA41-AB41-9BC2-B2B7145C9ABC}" dt="2025-05-12T20:09:46.402" v="6081" actId="164"/>
          <ac:spMkLst>
            <pc:docMk/>
            <pc:sldMk cId="246629745" sldId="260"/>
            <ac:spMk id="13" creationId="{B6D05CA7-D4ED-FADE-D529-318BA23D2A32}"/>
          </ac:spMkLst>
        </pc:spChg>
        <pc:spChg chg="add mod">
          <ac:chgData name="Jenniffer da Costa Patrocinio" userId="bfc6f885-584e-4ed6-95e7-65a6082da335" providerId="ADAL" clId="{829C06C7-DA41-AB41-9BC2-B2B7145C9ABC}" dt="2025-05-12T20:09:11.022" v="6072" actId="20577"/>
          <ac:spMkLst>
            <pc:docMk/>
            <pc:sldMk cId="246629745" sldId="260"/>
            <ac:spMk id="14" creationId="{7604B523-791F-A33E-9B53-FE663681565C}"/>
          </ac:spMkLst>
        </pc:spChg>
        <pc:spChg chg="add mod">
          <ac:chgData name="Jenniffer da Costa Patrocinio" userId="bfc6f885-584e-4ed6-95e7-65a6082da335" providerId="ADAL" clId="{829C06C7-DA41-AB41-9BC2-B2B7145C9ABC}" dt="2025-05-12T20:11:22.294" v="6156" actId="1037"/>
          <ac:spMkLst>
            <pc:docMk/>
            <pc:sldMk cId="246629745" sldId="260"/>
            <ac:spMk id="15" creationId="{5DE153C9-70C8-09F5-64C9-7169A50345FB}"/>
          </ac:spMkLst>
        </pc:spChg>
        <pc:spChg chg="add mod">
          <ac:chgData name="Jenniffer da Costa Patrocinio" userId="bfc6f885-584e-4ed6-95e7-65a6082da335" providerId="ADAL" clId="{829C06C7-DA41-AB41-9BC2-B2B7145C9ABC}" dt="2025-05-12T20:11:22.294" v="6156" actId="1037"/>
          <ac:spMkLst>
            <pc:docMk/>
            <pc:sldMk cId="246629745" sldId="260"/>
            <ac:spMk id="16" creationId="{6039FFD1-7B3D-14D0-4FA0-BC17D13D6471}"/>
          </ac:spMkLst>
        </pc:spChg>
        <pc:spChg chg="add mod">
          <ac:chgData name="Jenniffer da Costa Patrocinio" userId="bfc6f885-584e-4ed6-95e7-65a6082da335" providerId="ADAL" clId="{829C06C7-DA41-AB41-9BC2-B2B7145C9ABC}" dt="2025-05-12T20:11:22.294" v="6156" actId="1037"/>
          <ac:spMkLst>
            <pc:docMk/>
            <pc:sldMk cId="246629745" sldId="260"/>
            <ac:spMk id="17" creationId="{CA0C7437-68FD-B4F9-FADD-E533C4778437}"/>
          </ac:spMkLst>
        </pc:spChg>
        <pc:spChg chg="add mod">
          <ac:chgData name="Jenniffer da Costa Patrocinio" userId="bfc6f885-584e-4ed6-95e7-65a6082da335" providerId="ADAL" clId="{829C06C7-DA41-AB41-9BC2-B2B7145C9ABC}" dt="2025-05-12T20:11:22.294" v="6156" actId="1037"/>
          <ac:spMkLst>
            <pc:docMk/>
            <pc:sldMk cId="246629745" sldId="260"/>
            <ac:spMk id="18" creationId="{64FCF4A7-1FCA-5B8D-8812-F99E69C2634B}"/>
          </ac:spMkLst>
        </pc:spChg>
        <pc:spChg chg="add mod">
          <ac:chgData name="Jenniffer da Costa Patrocinio" userId="bfc6f885-584e-4ed6-95e7-65a6082da335" providerId="ADAL" clId="{829C06C7-DA41-AB41-9BC2-B2B7145C9ABC}" dt="2025-05-12T20:11:22.294" v="6156" actId="1037"/>
          <ac:spMkLst>
            <pc:docMk/>
            <pc:sldMk cId="246629745" sldId="260"/>
            <ac:spMk id="19" creationId="{73958A12-FA02-9667-EEF9-66B5ADE2B282}"/>
          </ac:spMkLst>
        </pc:spChg>
        <pc:spChg chg="add mod">
          <ac:chgData name="Jenniffer da Costa Patrocinio" userId="bfc6f885-584e-4ed6-95e7-65a6082da335" providerId="ADAL" clId="{829C06C7-DA41-AB41-9BC2-B2B7145C9ABC}" dt="2025-05-13T12:59:34.744" v="6924" actId="1076"/>
          <ac:spMkLst>
            <pc:docMk/>
            <pc:sldMk cId="246629745" sldId="260"/>
            <ac:spMk id="21" creationId="{A82D9966-0E2D-67AB-44B0-96975E41C9CD}"/>
          </ac:spMkLst>
        </pc:spChg>
        <pc:grpChg chg="add mod">
          <ac:chgData name="Jenniffer da Costa Patrocinio" userId="bfc6f885-584e-4ed6-95e7-65a6082da335" providerId="ADAL" clId="{829C06C7-DA41-AB41-9BC2-B2B7145C9ABC}" dt="2025-05-12T20:11:15.782" v="6135" actId="14100"/>
          <ac:grpSpMkLst>
            <pc:docMk/>
            <pc:sldMk cId="246629745" sldId="260"/>
            <ac:grpSpMk id="20" creationId="{C45608A6-8490-AB46-4D74-0C38748062C8}"/>
          </ac:grpSpMkLst>
        </pc:grpChg>
        <pc:picChg chg="add mod modCrop">
          <ac:chgData name="Jenniffer da Costa Patrocinio" userId="bfc6f885-584e-4ed6-95e7-65a6082da335" providerId="ADAL" clId="{829C06C7-DA41-AB41-9BC2-B2B7145C9ABC}" dt="2025-05-13T13:03:09.389" v="6961" actId="14100"/>
          <ac:picMkLst>
            <pc:docMk/>
            <pc:sldMk cId="246629745" sldId="260"/>
            <ac:picMk id="3" creationId="{0AE86C33-24CB-3B09-C77C-105C33BF50CD}"/>
          </ac:picMkLst>
        </pc:picChg>
      </pc:sldChg>
      <pc:sldChg chg="addSp modSp add del mod">
        <pc:chgData name="Jenniffer da Costa Patrocinio" userId="bfc6f885-584e-4ed6-95e7-65a6082da335" providerId="ADAL" clId="{829C06C7-DA41-AB41-9BC2-B2B7145C9ABC}" dt="2025-05-13T13:13:44.125" v="7047" actId="2696"/>
        <pc:sldMkLst>
          <pc:docMk/>
          <pc:sldMk cId="1766230002" sldId="261"/>
        </pc:sldMkLst>
      </pc:sldChg>
      <pc:sldChg chg="add del mod modShow">
        <pc:chgData name="Jenniffer da Costa Patrocinio" userId="bfc6f885-584e-4ed6-95e7-65a6082da335" providerId="ADAL" clId="{829C06C7-DA41-AB41-9BC2-B2B7145C9ABC}" dt="2025-05-13T13:13:53.079" v="7052" actId="2696"/>
        <pc:sldMkLst>
          <pc:docMk/>
          <pc:sldMk cId="360135327" sldId="262"/>
        </pc:sldMkLst>
      </pc:sldChg>
      <pc:sldChg chg="add del ord">
        <pc:chgData name="Jenniffer da Costa Patrocinio" userId="bfc6f885-584e-4ed6-95e7-65a6082da335" providerId="ADAL" clId="{829C06C7-DA41-AB41-9BC2-B2B7145C9ABC}" dt="2025-05-07T13:07:06.661" v="2327" actId="2696"/>
        <pc:sldMkLst>
          <pc:docMk/>
          <pc:sldMk cId="1874774249" sldId="262"/>
        </pc:sldMkLst>
      </pc:sldChg>
      <pc:sldChg chg="addSp modSp del mod modAnim">
        <pc:chgData name="Jenniffer da Costa Patrocinio" userId="bfc6f885-584e-4ed6-95e7-65a6082da335" providerId="ADAL" clId="{829C06C7-DA41-AB41-9BC2-B2B7145C9ABC}" dt="2025-05-13T13:13:49.005" v="7050" actId="2696"/>
        <pc:sldMkLst>
          <pc:docMk/>
          <pc:sldMk cId="2754060307" sldId="263"/>
        </pc:sldMkLst>
      </pc:sldChg>
      <pc:sldChg chg="del mod modShow">
        <pc:chgData name="Jenniffer da Costa Patrocinio" userId="bfc6f885-584e-4ed6-95e7-65a6082da335" providerId="ADAL" clId="{829C06C7-DA41-AB41-9BC2-B2B7145C9ABC}" dt="2025-05-13T13:13:58.968" v="7053" actId="2696"/>
        <pc:sldMkLst>
          <pc:docMk/>
          <pc:sldMk cId="2545374014" sldId="264"/>
        </pc:sldMkLst>
      </pc:sldChg>
      <pc:sldChg chg="addSp delSp modSp add del mod modAnim">
        <pc:chgData name="Jenniffer da Costa Patrocinio" userId="bfc6f885-584e-4ed6-95e7-65a6082da335" providerId="ADAL" clId="{829C06C7-DA41-AB41-9BC2-B2B7145C9ABC}" dt="2025-05-12T14:25:08.799" v="4159" actId="2696"/>
        <pc:sldMkLst>
          <pc:docMk/>
          <pc:sldMk cId="2679531334" sldId="265"/>
        </pc:sldMkLst>
      </pc:sldChg>
      <pc:sldChg chg="new del">
        <pc:chgData name="Jenniffer da Costa Patrocinio" userId="bfc6f885-584e-4ed6-95e7-65a6082da335" providerId="ADAL" clId="{829C06C7-DA41-AB41-9BC2-B2B7145C9ABC}" dt="2025-05-12T13:58:50.919" v="3688" actId="2696"/>
        <pc:sldMkLst>
          <pc:docMk/>
          <pc:sldMk cId="1625592240" sldId="266"/>
        </pc:sldMkLst>
      </pc:sldChg>
      <pc:sldChg chg="addSp delSp modSp add del mod modAnim">
        <pc:chgData name="Jenniffer da Costa Patrocinio" userId="bfc6f885-584e-4ed6-95e7-65a6082da335" providerId="ADAL" clId="{829C06C7-DA41-AB41-9BC2-B2B7145C9ABC}" dt="2025-05-13T13:13:50.482" v="7051" actId="2696"/>
        <pc:sldMkLst>
          <pc:docMk/>
          <pc:sldMk cId="4233607854" sldId="266"/>
        </pc:sldMkLst>
      </pc:sldChg>
      <pc:sldChg chg="addSp delSp modSp add del mod ord modAnim">
        <pc:chgData name="Jenniffer da Costa Patrocinio" userId="bfc6f885-584e-4ed6-95e7-65a6082da335" providerId="ADAL" clId="{829C06C7-DA41-AB41-9BC2-B2B7145C9ABC}" dt="2025-05-13T13:13:40.373" v="7046" actId="2696"/>
        <pc:sldMkLst>
          <pc:docMk/>
          <pc:sldMk cId="1404911778" sldId="267"/>
        </pc:sldMkLst>
      </pc:sldChg>
      <pc:sldChg chg="addSp delSp modSp new mod">
        <pc:chgData name="Jenniffer da Costa Patrocinio" userId="bfc6f885-584e-4ed6-95e7-65a6082da335" providerId="ADAL" clId="{829C06C7-DA41-AB41-9BC2-B2B7145C9ABC}" dt="2025-05-13T13:16:47.732" v="7068" actId="20577"/>
        <pc:sldMkLst>
          <pc:docMk/>
          <pc:sldMk cId="3754046450" sldId="268"/>
        </pc:sldMkLst>
        <pc:spChg chg="add mod">
          <ac:chgData name="Jenniffer da Costa Patrocinio" userId="bfc6f885-584e-4ed6-95e7-65a6082da335" providerId="ADAL" clId="{829C06C7-DA41-AB41-9BC2-B2B7145C9ABC}" dt="2025-05-12T21:09:53.921" v="6860" actId="2711"/>
          <ac:spMkLst>
            <pc:docMk/>
            <pc:sldMk cId="3754046450" sldId="268"/>
            <ac:spMk id="5" creationId="{80B92D5B-1A5B-95BA-5867-A08B0505C5D7}"/>
          </ac:spMkLst>
        </pc:spChg>
        <pc:spChg chg="add del mod">
          <ac:chgData name="Jenniffer da Costa Patrocinio" userId="bfc6f885-584e-4ed6-95e7-65a6082da335" providerId="ADAL" clId="{829C06C7-DA41-AB41-9BC2-B2B7145C9ABC}" dt="2025-05-13T13:16:47.732" v="7068" actId="20577"/>
          <ac:spMkLst>
            <pc:docMk/>
            <pc:sldMk cId="3754046450" sldId="268"/>
            <ac:spMk id="6" creationId="{E2CE7595-B5D9-9E1B-9645-8B336F86E827}"/>
          </ac:spMkLst>
        </pc:spChg>
        <pc:spChg chg="add mod">
          <ac:chgData name="Jenniffer da Costa Patrocinio" userId="bfc6f885-584e-4ed6-95e7-65a6082da335" providerId="ADAL" clId="{829C06C7-DA41-AB41-9BC2-B2B7145C9ABC}" dt="2025-05-13T13:15:46.332" v="7064" actId="21"/>
          <ac:spMkLst>
            <pc:docMk/>
            <pc:sldMk cId="3754046450" sldId="268"/>
            <ac:spMk id="7" creationId="{0C49D0B7-3C66-514E-6138-F5A53B74E67D}"/>
          </ac:spMkLst>
        </pc:spChg>
        <pc:picChg chg="add mod">
          <ac:chgData name="Jenniffer da Costa Patrocinio" userId="bfc6f885-584e-4ed6-95e7-65a6082da335" providerId="ADAL" clId="{829C06C7-DA41-AB41-9BC2-B2B7145C9ABC}" dt="2025-05-12T19:55:19.462" v="5956" actId="14100"/>
          <ac:picMkLst>
            <pc:docMk/>
            <pc:sldMk cId="3754046450" sldId="268"/>
            <ac:picMk id="4" creationId="{172B2996-F48C-0DC2-D9AA-6A5B4AF02C41}"/>
          </ac:picMkLst>
        </pc:picChg>
      </pc:sldChg>
      <pc:sldChg chg="addSp delSp modSp new mod">
        <pc:chgData name="Jenniffer da Costa Patrocinio" userId="bfc6f885-584e-4ed6-95e7-65a6082da335" providerId="ADAL" clId="{829C06C7-DA41-AB41-9BC2-B2B7145C9ABC}" dt="2025-05-13T12:47:01.362" v="6864" actId="2711"/>
        <pc:sldMkLst>
          <pc:docMk/>
          <pc:sldMk cId="3486615117" sldId="269"/>
        </pc:sldMkLst>
        <pc:spChg chg="add mod">
          <ac:chgData name="Jenniffer da Costa Patrocinio" userId="bfc6f885-584e-4ed6-95e7-65a6082da335" providerId="ADAL" clId="{829C06C7-DA41-AB41-9BC2-B2B7145C9ABC}" dt="2025-05-13T12:47:01.362" v="6864" actId="2711"/>
          <ac:spMkLst>
            <pc:docMk/>
            <pc:sldMk cId="3486615117" sldId="269"/>
            <ac:spMk id="5" creationId="{40D7862B-080D-AC0A-1497-57D9D839AB7C}"/>
          </ac:spMkLst>
        </pc:spChg>
        <pc:spChg chg="add mod">
          <ac:chgData name="Jenniffer da Costa Patrocinio" userId="bfc6f885-584e-4ed6-95e7-65a6082da335" providerId="ADAL" clId="{829C06C7-DA41-AB41-9BC2-B2B7145C9ABC}" dt="2025-05-12T20:25:05.018" v="6172" actId="1076"/>
          <ac:spMkLst>
            <pc:docMk/>
            <pc:sldMk cId="3486615117" sldId="269"/>
            <ac:spMk id="6" creationId="{7CE95F26-4F35-A7E8-D2AA-386E4ED1716E}"/>
          </ac:spMkLst>
        </pc:spChg>
        <pc:spChg chg="add mod">
          <ac:chgData name="Jenniffer da Costa Patrocinio" userId="bfc6f885-584e-4ed6-95e7-65a6082da335" providerId="ADAL" clId="{829C06C7-DA41-AB41-9BC2-B2B7145C9ABC}" dt="2025-05-12T20:25:26.386" v="6177" actId="404"/>
          <ac:spMkLst>
            <pc:docMk/>
            <pc:sldMk cId="3486615117" sldId="269"/>
            <ac:spMk id="7" creationId="{ABB8BDD6-334A-5AAF-D566-F6B55FB8E4C3}"/>
          </ac:spMkLst>
        </pc:spChg>
        <pc:picChg chg="add mod">
          <ac:chgData name="Jenniffer da Costa Patrocinio" userId="bfc6f885-584e-4ed6-95e7-65a6082da335" providerId="ADAL" clId="{829C06C7-DA41-AB41-9BC2-B2B7145C9ABC}" dt="2025-05-12T20:14:53.982" v="6164" actId="14100"/>
          <ac:picMkLst>
            <pc:docMk/>
            <pc:sldMk cId="3486615117" sldId="269"/>
            <ac:picMk id="4" creationId="{95593874-2E56-1867-D72D-70834119839A}"/>
          </ac:picMkLst>
        </pc:picChg>
      </pc:sldChg>
      <pc:sldChg chg="addSp delSp modSp new mod">
        <pc:chgData name="Jenniffer da Costa Patrocinio" userId="bfc6f885-584e-4ed6-95e7-65a6082da335" providerId="ADAL" clId="{829C06C7-DA41-AB41-9BC2-B2B7145C9ABC}" dt="2025-05-13T13:12:46.202" v="7045" actId="122"/>
        <pc:sldMkLst>
          <pc:docMk/>
          <pc:sldMk cId="874137071" sldId="270"/>
        </pc:sldMkLst>
        <pc:spChg chg="add mod">
          <ac:chgData name="Jenniffer da Costa Patrocinio" userId="bfc6f885-584e-4ed6-95e7-65a6082da335" providerId="ADAL" clId="{829C06C7-DA41-AB41-9BC2-B2B7145C9ABC}" dt="2025-05-13T12:47:17.857" v="6865" actId="2711"/>
          <ac:spMkLst>
            <pc:docMk/>
            <pc:sldMk cId="874137071" sldId="270"/>
            <ac:spMk id="2" creationId="{367AA44E-429F-6B55-8723-DC905F2857C6}"/>
          </ac:spMkLst>
        </pc:spChg>
        <pc:spChg chg="mod">
          <ac:chgData name="Jenniffer da Costa Patrocinio" userId="bfc6f885-584e-4ed6-95e7-65a6082da335" providerId="ADAL" clId="{829C06C7-DA41-AB41-9BC2-B2B7145C9ABC}" dt="2025-05-13T13:10:37.969" v="7014" actId="14100"/>
          <ac:spMkLst>
            <pc:docMk/>
            <pc:sldMk cId="874137071" sldId="270"/>
            <ac:spMk id="9" creationId="{6987B61B-86CC-1DF0-B40F-FABBE7C79EEC}"/>
          </ac:spMkLst>
        </pc:spChg>
        <pc:spChg chg="add mod">
          <ac:chgData name="Jenniffer da Costa Patrocinio" userId="bfc6f885-584e-4ed6-95e7-65a6082da335" providerId="ADAL" clId="{829C06C7-DA41-AB41-9BC2-B2B7145C9ABC}" dt="2025-05-12T20:27:24.038" v="6210" actId="14100"/>
          <ac:spMkLst>
            <pc:docMk/>
            <pc:sldMk cId="874137071" sldId="270"/>
            <ac:spMk id="11" creationId="{C08A77CC-070F-7EC9-2112-E9058A3E4741}"/>
          </ac:spMkLst>
        </pc:spChg>
        <pc:spChg chg="add mod">
          <ac:chgData name="Jenniffer da Costa Patrocinio" userId="bfc6f885-584e-4ed6-95e7-65a6082da335" providerId="ADAL" clId="{829C06C7-DA41-AB41-9BC2-B2B7145C9ABC}" dt="2025-05-13T13:12:36.121" v="7042" actId="122"/>
          <ac:spMkLst>
            <pc:docMk/>
            <pc:sldMk cId="874137071" sldId="270"/>
            <ac:spMk id="12" creationId="{8B1EE95D-1EFF-918D-4E58-CFE81DAE8CAB}"/>
          </ac:spMkLst>
        </pc:spChg>
        <pc:spChg chg="mod">
          <ac:chgData name="Jenniffer da Costa Patrocinio" userId="bfc6f885-584e-4ed6-95e7-65a6082da335" providerId="ADAL" clId="{829C06C7-DA41-AB41-9BC2-B2B7145C9ABC}" dt="2025-05-13T13:12:46.202" v="7045" actId="122"/>
          <ac:spMkLst>
            <pc:docMk/>
            <pc:sldMk cId="874137071" sldId="270"/>
            <ac:spMk id="13" creationId="{8CCE293E-66A8-5124-4447-732291D409CD}"/>
          </ac:spMkLst>
        </pc:spChg>
        <pc:spChg chg="add mod">
          <ac:chgData name="Jenniffer da Costa Patrocinio" userId="bfc6f885-584e-4ed6-95e7-65a6082da335" providerId="ADAL" clId="{829C06C7-DA41-AB41-9BC2-B2B7145C9ABC}" dt="2025-05-12T20:27:29.541" v="6211" actId="1076"/>
          <ac:spMkLst>
            <pc:docMk/>
            <pc:sldMk cId="874137071" sldId="270"/>
            <ac:spMk id="14" creationId="{69427CE0-3356-3B76-7C2E-95E8DBD12E1C}"/>
          </ac:spMkLst>
        </pc:spChg>
        <pc:spChg chg="add mod">
          <ac:chgData name="Jenniffer da Costa Patrocinio" userId="bfc6f885-584e-4ed6-95e7-65a6082da335" providerId="ADAL" clId="{829C06C7-DA41-AB41-9BC2-B2B7145C9ABC}" dt="2025-05-13T13:11:57.047" v="7030" actId="14100"/>
          <ac:spMkLst>
            <pc:docMk/>
            <pc:sldMk cId="874137071" sldId="270"/>
            <ac:spMk id="15" creationId="{FE99824A-45F3-E21D-2658-827C7527E1EE}"/>
          </ac:spMkLst>
        </pc:spChg>
        <pc:spChg chg="add mod">
          <ac:chgData name="Jenniffer da Costa Patrocinio" userId="bfc6f885-584e-4ed6-95e7-65a6082da335" providerId="ADAL" clId="{829C06C7-DA41-AB41-9BC2-B2B7145C9ABC}" dt="2025-05-12T20:29:32.746" v="6265" actId="1076"/>
          <ac:spMkLst>
            <pc:docMk/>
            <pc:sldMk cId="874137071" sldId="270"/>
            <ac:spMk id="17" creationId="{067D19C4-0BEE-CF69-A20B-7E15B8A50E9E}"/>
          </ac:spMkLst>
        </pc:spChg>
        <pc:spChg chg="mod">
          <ac:chgData name="Jenniffer da Costa Patrocinio" userId="bfc6f885-584e-4ed6-95e7-65a6082da335" providerId="ADAL" clId="{829C06C7-DA41-AB41-9BC2-B2B7145C9ABC}" dt="2025-05-12T20:29:11.164" v="6259" actId="1076"/>
          <ac:spMkLst>
            <pc:docMk/>
            <pc:sldMk cId="874137071" sldId="270"/>
            <ac:spMk id="18" creationId="{4A6A33DC-0C5F-BF0D-312F-DA2EF8241238}"/>
          </ac:spMkLst>
        </pc:spChg>
        <pc:spChg chg="mod">
          <ac:chgData name="Jenniffer da Costa Patrocinio" userId="bfc6f885-584e-4ed6-95e7-65a6082da335" providerId="ADAL" clId="{829C06C7-DA41-AB41-9BC2-B2B7145C9ABC}" dt="2025-05-13T13:12:07.156" v="7032" actId="14100"/>
          <ac:spMkLst>
            <pc:docMk/>
            <pc:sldMk cId="874137071" sldId="270"/>
            <ac:spMk id="19" creationId="{33D6D3B2-C9B4-1B12-48E4-ECEE31803635}"/>
          </ac:spMkLst>
        </pc:spChg>
        <pc:spChg chg="add mod">
          <ac:chgData name="Jenniffer da Costa Patrocinio" userId="bfc6f885-584e-4ed6-95e7-65a6082da335" providerId="ADAL" clId="{829C06C7-DA41-AB41-9BC2-B2B7145C9ABC}" dt="2025-05-12T20:29:09.976" v="6258" actId="1076"/>
          <ac:spMkLst>
            <pc:docMk/>
            <pc:sldMk cId="874137071" sldId="270"/>
            <ac:spMk id="20" creationId="{E81006F2-C2E5-9899-C571-31AF1C4A197A}"/>
          </ac:spMkLst>
        </pc:spChg>
        <pc:spChg chg="mod">
          <ac:chgData name="Jenniffer da Costa Patrocinio" userId="bfc6f885-584e-4ed6-95e7-65a6082da335" providerId="ADAL" clId="{829C06C7-DA41-AB41-9BC2-B2B7145C9ABC}" dt="2025-05-12T20:29:24.058" v="6264" actId="14100"/>
          <ac:spMkLst>
            <pc:docMk/>
            <pc:sldMk cId="874137071" sldId="270"/>
            <ac:spMk id="21" creationId="{30B46490-3FDB-1F64-6940-BC7CC1F13A96}"/>
          </ac:spMkLst>
        </pc:spChg>
        <pc:spChg chg="mod">
          <ac:chgData name="Jenniffer da Costa Patrocinio" userId="bfc6f885-584e-4ed6-95e7-65a6082da335" providerId="ADAL" clId="{829C06C7-DA41-AB41-9BC2-B2B7145C9ABC}" dt="2025-05-12T20:28:49.058" v="6249" actId="1036"/>
          <ac:spMkLst>
            <pc:docMk/>
            <pc:sldMk cId="874137071" sldId="270"/>
            <ac:spMk id="22" creationId="{A279C1FE-35E5-DD46-949F-0567A16B1A33}"/>
          </ac:spMkLst>
        </pc:spChg>
        <pc:spChg chg="add mod">
          <ac:chgData name="Jenniffer da Costa Patrocinio" userId="bfc6f885-584e-4ed6-95e7-65a6082da335" providerId="ADAL" clId="{829C06C7-DA41-AB41-9BC2-B2B7145C9ABC}" dt="2025-05-13T13:12:15.452" v="7035" actId="122"/>
          <ac:spMkLst>
            <pc:docMk/>
            <pc:sldMk cId="874137071" sldId="270"/>
            <ac:spMk id="23" creationId="{8AA6A6B1-B102-1031-7A30-7BCCD71B335C}"/>
          </ac:spMkLst>
        </pc:spChg>
        <pc:spChg chg="add mod">
          <ac:chgData name="Jenniffer da Costa Patrocinio" userId="bfc6f885-584e-4ed6-95e7-65a6082da335" providerId="ADAL" clId="{829C06C7-DA41-AB41-9BC2-B2B7145C9ABC}" dt="2025-05-12T20:28:57.102" v="6251" actId="1076"/>
          <ac:spMkLst>
            <pc:docMk/>
            <pc:sldMk cId="874137071" sldId="270"/>
            <ac:spMk id="24" creationId="{BD1A1485-FBB6-54D3-2790-BB469584AD67}"/>
          </ac:spMkLst>
        </pc:spChg>
        <pc:spChg chg="mod">
          <ac:chgData name="Jenniffer da Costa Patrocinio" userId="bfc6f885-584e-4ed6-95e7-65a6082da335" providerId="ADAL" clId="{829C06C7-DA41-AB41-9BC2-B2B7145C9ABC}" dt="2025-05-12T20:29:00.026" v="6252" actId="1076"/>
          <ac:spMkLst>
            <pc:docMk/>
            <pc:sldMk cId="874137071" sldId="270"/>
            <ac:spMk id="25" creationId="{A70BBBDC-C0D3-BB69-125A-E15B5A3718C2}"/>
          </ac:spMkLst>
        </pc:spChg>
        <pc:spChg chg="mod">
          <ac:chgData name="Jenniffer da Costa Patrocinio" userId="bfc6f885-584e-4ed6-95e7-65a6082da335" providerId="ADAL" clId="{829C06C7-DA41-AB41-9BC2-B2B7145C9ABC}" dt="2025-05-12T20:28:25.681" v="6235" actId="1037"/>
          <ac:spMkLst>
            <pc:docMk/>
            <pc:sldMk cId="874137071" sldId="270"/>
            <ac:spMk id="26" creationId="{37B2DF82-C063-9F45-B3AD-4892E2C070B4}"/>
          </ac:spMkLst>
        </pc:spChg>
        <pc:spChg chg="mod">
          <ac:chgData name="Jenniffer da Costa Patrocinio" userId="bfc6f885-584e-4ed6-95e7-65a6082da335" providerId="ADAL" clId="{829C06C7-DA41-AB41-9BC2-B2B7145C9ABC}" dt="2025-05-13T13:12:22.618" v="7038" actId="122"/>
          <ac:spMkLst>
            <pc:docMk/>
            <pc:sldMk cId="874137071" sldId="270"/>
            <ac:spMk id="27" creationId="{EB4EC930-223C-E3F4-A0A9-349F0A3C484C}"/>
          </ac:spMkLst>
        </pc:spChg>
        <pc:spChg chg="mod">
          <ac:chgData name="Jenniffer da Costa Patrocinio" userId="bfc6f885-584e-4ed6-95e7-65a6082da335" providerId="ADAL" clId="{829C06C7-DA41-AB41-9BC2-B2B7145C9ABC}" dt="2025-05-12T20:28:32.292" v="6237" actId="1076"/>
          <ac:spMkLst>
            <pc:docMk/>
            <pc:sldMk cId="874137071" sldId="270"/>
            <ac:spMk id="28" creationId="{E4DBD21C-7BFC-36C0-EE5F-DB454A859217}"/>
          </ac:spMkLst>
        </pc:spChg>
        <pc:spChg chg="mod">
          <ac:chgData name="Jenniffer da Costa Patrocinio" userId="bfc6f885-584e-4ed6-95e7-65a6082da335" providerId="ADAL" clId="{829C06C7-DA41-AB41-9BC2-B2B7145C9ABC}" dt="2025-05-12T20:28:39.091" v="6239" actId="14100"/>
          <ac:spMkLst>
            <pc:docMk/>
            <pc:sldMk cId="874137071" sldId="270"/>
            <ac:spMk id="29" creationId="{CE2E511C-0F0F-223E-6F7E-35E035D2B420}"/>
          </ac:spMkLst>
        </pc:spChg>
        <pc:spChg chg="mod">
          <ac:chgData name="Jenniffer da Costa Patrocinio" userId="bfc6f885-584e-4ed6-95e7-65a6082da335" providerId="ADAL" clId="{829C06C7-DA41-AB41-9BC2-B2B7145C9ABC}" dt="2025-05-12T20:28:05.623" v="6226" actId="1036"/>
          <ac:spMkLst>
            <pc:docMk/>
            <pc:sldMk cId="874137071" sldId="270"/>
            <ac:spMk id="30" creationId="{57B30F93-B5D2-9D64-DF65-4C551673E9BA}"/>
          </ac:spMkLst>
        </pc:spChg>
        <pc:spChg chg="add mod">
          <ac:chgData name="Jenniffer da Costa Patrocinio" userId="bfc6f885-584e-4ed6-95e7-65a6082da335" providerId="ADAL" clId="{829C06C7-DA41-AB41-9BC2-B2B7145C9ABC}" dt="2025-05-13T13:12:30.781" v="7041" actId="122"/>
          <ac:spMkLst>
            <pc:docMk/>
            <pc:sldMk cId="874137071" sldId="270"/>
            <ac:spMk id="31" creationId="{B8947244-702A-ECA1-A5CF-D7487BBFCEEF}"/>
          </ac:spMkLst>
        </pc:spChg>
        <pc:spChg chg="add mod">
          <ac:chgData name="Jenniffer da Costa Patrocinio" userId="bfc6f885-584e-4ed6-95e7-65a6082da335" providerId="ADAL" clId="{829C06C7-DA41-AB41-9BC2-B2B7145C9ABC}" dt="2025-05-12T20:28:12.885" v="6228" actId="1076"/>
          <ac:spMkLst>
            <pc:docMk/>
            <pc:sldMk cId="874137071" sldId="270"/>
            <ac:spMk id="32" creationId="{E4494E42-76A7-1A50-0B43-E286173ECCAE}"/>
          </ac:spMkLst>
        </pc:spChg>
        <pc:spChg chg="mod">
          <ac:chgData name="Jenniffer da Costa Patrocinio" userId="bfc6f885-584e-4ed6-95e7-65a6082da335" providerId="ADAL" clId="{829C06C7-DA41-AB41-9BC2-B2B7145C9ABC}" dt="2025-05-12T20:28:20.350" v="6230" actId="14100"/>
          <ac:spMkLst>
            <pc:docMk/>
            <pc:sldMk cId="874137071" sldId="270"/>
            <ac:spMk id="33" creationId="{4466A1F6-7F06-1D2A-A709-B7814C29A048}"/>
          </ac:spMkLst>
        </pc:spChg>
      </pc:sldChg>
      <pc:sldChg chg="addSp modSp new mod">
        <pc:chgData name="Jenniffer da Costa Patrocinio" userId="bfc6f885-584e-4ed6-95e7-65a6082da335" providerId="ADAL" clId="{829C06C7-DA41-AB41-9BC2-B2B7145C9ABC}" dt="2025-05-13T12:47:32.348" v="6866" actId="2711"/>
        <pc:sldMkLst>
          <pc:docMk/>
          <pc:sldMk cId="1258346768" sldId="271"/>
        </pc:sldMkLst>
        <pc:spChg chg="add mod">
          <ac:chgData name="Jenniffer da Costa Patrocinio" userId="bfc6f885-584e-4ed6-95e7-65a6082da335" providerId="ADAL" clId="{829C06C7-DA41-AB41-9BC2-B2B7145C9ABC}" dt="2025-05-13T12:47:32.348" v="6866" actId="2711"/>
          <ac:spMkLst>
            <pc:docMk/>
            <pc:sldMk cId="1258346768" sldId="271"/>
            <ac:spMk id="3" creationId="{0068F804-4062-343E-14FE-A84F6387D341}"/>
          </ac:spMkLst>
        </pc:spChg>
        <pc:spChg chg="add mod">
          <ac:chgData name="Jenniffer da Costa Patrocinio" userId="bfc6f885-584e-4ed6-95e7-65a6082da335" providerId="ADAL" clId="{829C06C7-DA41-AB41-9BC2-B2B7145C9ABC}" dt="2025-05-12T20:32:00.663" v="6337" actId="14100"/>
          <ac:spMkLst>
            <pc:docMk/>
            <pc:sldMk cId="1258346768" sldId="271"/>
            <ac:spMk id="4" creationId="{9A9B8F79-47FF-6D62-1DD7-7D5075943C3A}"/>
          </ac:spMkLst>
        </pc:spChg>
        <pc:spChg chg="add mod">
          <ac:chgData name="Jenniffer da Costa Patrocinio" userId="bfc6f885-584e-4ed6-95e7-65a6082da335" providerId="ADAL" clId="{829C06C7-DA41-AB41-9BC2-B2B7145C9ABC}" dt="2025-05-12T20:32:00.663" v="6337" actId="14100"/>
          <ac:spMkLst>
            <pc:docMk/>
            <pc:sldMk cId="1258346768" sldId="271"/>
            <ac:spMk id="6" creationId="{6040D3B4-92EA-64AA-0ABA-7466EC9046A1}"/>
          </ac:spMkLst>
        </pc:spChg>
        <pc:spChg chg="add mod">
          <ac:chgData name="Jenniffer da Costa Patrocinio" userId="bfc6f885-584e-4ed6-95e7-65a6082da335" providerId="ADAL" clId="{829C06C7-DA41-AB41-9BC2-B2B7145C9ABC}" dt="2025-05-12T20:32:00.663" v="6337" actId="14100"/>
          <ac:spMkLst>
            <pc:docMk/>
            <pc:sldMk cId="1258346768" sldId="271"/>
            <ac:spMk id="7" creationId="{661228C5-2C46-EAF6-5C39-704751837638}"/>
          </ac:spMkLst>
        </pc:spChg>
        <pc:spChg chg="add mod">
          <ac:chgData name="Jenniffer da Costa Patrocinio" userId="bfc6f885-584e-4ed6-95e7-65a6082da335" providerId="ADAL" clId="{829C06C7-DA41-AB41-9BC2-B2B7145C9ABC}" dt="2025-05-12T20:32:12.904" v="6359" actId="1037"/>
          <ac:spMkLst>
            <pc:docMk/>
            <pc:sldMk cId="1258346768" sldId="271"/>
            <ac:spMk id="8" creationId="{3222456B-4649-3B94-EBE0-D1BED78B0224}"/>
          </ac:spMkLst>
        </pc:spChg>
        <pc:spChg chg="add mod">
          <ac:chgData name="Jenniffer da Costa Patrocinio" userId="bfc6f885-584e-4ed6-95e7-65a6082da335" providerId="ADAL" clId="{829C06C7-DA41-AB41-9BC2-B2B7145C9ABC}" dt="2025-05-12T20:32:12.904" v="6359" actId="1037"/>
          <ac:spMkLst>
            <pc:docMk/>
            <pc:sldMk cId="1258346768" sldId="271"/>
            <ac:spMk id="10" creationId="{7A929070-E3A5-F05B-2A2E-C259CF72A142}"/>
          </ac:spMkLst>
        </pc:spChg>
        <pc:spChg chg="add mod">
          <ac:chgData name="Jenniffer da Costa Patrocinio" userId="bfc6f885-584e-4ed6-95e7-65a6082da335" providerId="ADAL" clId="{829C06C7-DA41-AB41-9BC2-B2B7145C9ABC}" dt="2025-05-12T20:32:12.904" v="6359" actId="1037"/>
          <ac:spMkLst>
            <pc:docMk/>
            <pc:sldMk cId="1258346768" sldId="271"/>
            <ac:spMk id="11" creationId="{FC1D1DFD-8CC6-B392-84AF-04052E68F534}"/>
          </ac:spMkLst>
        </pc:spChg>
        <pc:spChg chg="add mod">
          <ac:chgData name="Jenniffer da Costa Patrocinio" userId="bfc6f885-584e-4ed6-95e7-65a6082da335" providerId="ADAL" clId="{829C06C7-DA41-AB41-9BC2-B2B7145C9ABC}" dt="2025-05-12T20:32:00.663" v="6337" actId="14100"/>
          <ac:spMkLst>
            <pc:docMk/>
            <pc:sldMk cId="1258346768" sldId="271"/>
            <ac:spMk id="12" creationId="{C923A14F-B7B9-8BEA-B872-D8369355C0C7}"/>
          </ac:spMkLst>
        </pc:spChg>
        <pc:spChg chg="add mod">
          <ac:chgData name="Jenniffer da Costa Patrocinio" userId="bfc6f885-584e-4ed6-95e7-65a6082da335" providerId="ADAL" clId="{829C06C7-DA41-AB41-9BC2-B2B7145C9ABC}" dt="2025-05-12T20:32:00.663" v="6337" actId="14100"/>
          <ac:spMkLst>
            <pc:docMk/>
            <pc:sldMk cId="1258346768" sldId="271"/>
            <ac:spMk id="14" creationId="{4902A595-A9F9-87C1-CEEF-EA5EAB0EE63A}"/>
          </ac:spMkLst>
        </pc:spChg>
        <pc:spChg chg="add mod">
          <ac:chgData name="Jenniffer da Costa Patrocinio" userId="bfc6f885-584e-4ed6-95e7-65a6082da335" providerId="ADAL" clId="{829C06C7-DA41-AB41-9BC2-B2B7145C9ABC}" dt="2025-05-12T20:32:00.663" v="6337" actId="14100"/>
          <ac:spMkLst>
            <pc:docMk/>
            <pc:sldMk cId="1258346768" sldId="271"/>
            <ac:spMk id="15" creationId="{616D8768-4C75-256A-911A-5C1DC11B4E2C}"/>
          </ac:spMkLst>
        </pc:spChg>
        <pc:picChg chg="add mod">
          <ac:chgData name="Jenniffer da Costa Patrocinio" userId="bfc6f885-584e-4ed6-95e7-65a6082da335" providerId="ADAL" clId="{829C06C7-DA41-AB41-9BC2-B2B7145C9ABC}" dt="2025-05-12T20:30:58.594" v="6273" actId="14100"/>
          <ac:picMkLst>
            <pc:docMk/>
            <pc:sldMk cId="1258346768" sldId="271"/>
            <ac:picMk id="2" creationId="{493F50B5-8D96-2449-95DB-7BBA4540274D}"/>
          </ac:picMkLst>
        </pc:picChg>
        <pc:picChg chg="add mod">
          <ac:chgData name="Jenniffer da Costa Patrocinio" userId="bfc6f885-584e-4ed6-95e7-65a6082da335" providerId="ADAL" clId="{829C06C7-DA41-AB41-9BC2-B2B7145C9ABC}" dt="2025-05-12T20:32:00.663" v="6337" actId="14100"/>
          <ac:picMkLst>
            <pc:docMk/>
            <pc:sldMk cId="1258346768" sldId="271"/>
            <ac:picMk id="5" creationId="{32958724-8112-58BC-5D26-5BB35F5AAB9F}"/>
          </ac:picMkLst>
        </pc:picChg>
        <pc:picChg chg="mod">
          <ac:chgData name="Jenniffer da Costa Patrocinio" userId="bfc6f885-584e-4ed6-95e7-65a6082da335" providerId="ADAL" clId="{829C06C7-DA41-AB41-9BC2-B2B7145C9ABC}" dt="2025-05-12T20:32:12.904" v="6359" actId="1037"/>
          <ac:picMkLst>
            <pc:docMk/>
            <pc:sldMk cId="1258346768" sldId="271"/>
            <ac:picMk id="9" creationId="{A3E9219E-7189-8E6F-B6EE-F7A45A6461FE}"/>
          </ac:picMkLst>
        </pc:picChg>
      </pc:sldChg>
      <pc:sldChg chg="addSp delSp modSp new mod modAnim">
        <pc:chgData name="Jenniffer da Costa Patrocinio" userId="bfc6f885-584e-4ed6-95e7-65a6082da335" providerId="ADAL" clId="{829C06C7-DA41-AB41-9BC2-B2B7145C9ABC}" dt="2025-05-13T13:06:43.527" v="6997"/>
        <pc:sldMkLst>
          <pc:docMk/>
          <pc:sldMk cId="1323728418" sldId="272"/>
        </pc:sldMkLst>
        <pc:spChg chg="add mod">
          <ac:chgData name="Jenniffer da Costa Patrocinio" userId="bfc6f885-584e-4ed6-95e7-65a6082da335" providerId="ADAL" clId="{829C06C7-DA41-AB41-9BC2-B2B7145C9ABC}" dt="2025-05-13T12:47:57.420" v="6872" actId="403"/>
          <ac:spMkLst>
            <pc:docMk/>
            <pc:sldMk cId="1323728418" sldId="272"/>
            <ac:spMk id="2" creationId="{4FDAD2F7-13C8-953A-8095-DBFB52E5133B}"/>
          </ac:spMkLst>
        </pc:spChg>
        <pc:picChg chg="add mod modCrop">
          <ac:chgData name="Jenniffer da Costa Patrocinio" userId="bfc6f885-584e-4ed6-95e7-65a6082da335" providerId="ADAL" clId="{829C06C7-DA41-AB41-9BC2-B2B7145C9ABC}" dt="2025-05-12T20:35:15.977" v="6396" actId="1076"/>
          <ac:picMkLst>
            <pc:docMk/>
            <pc:sldMk cId="1323728418" sldId="272"/>
            <ac:picMk id="9" creationId="{068555F3-8802-6EF5-EA02-4A4C602B5EE2}"/>
          </ac:picMkLst>
        </pc:picChg>
        <pc:picChg chg="add mod">
          <ac:chgData name="Jenniffer da Costa Patrocinio" userId="bfc6f885-584e-4ed6-95e7-65a6082da335" providerId="ADAL" clId="{829C06C7-DA41-AB41-9BC2-B2B7145C9ABC}" dt="2025-05-12T20:34:46.816" v="6389" actId="1076"/>
          <ac:picMkLst>
            <pc:docMk/>
            <pc:sldMk cId="1323728418" sldId="272"/>
            <ac:picMk id="13" creationId="{EB4E3F52-B232-789E-07FB-989EF35551FF}"/>
          </ac:picMkLst>
        </pc:picChg>
        <pc:picChg chg="add mod">
          <ac:chgData name="Jenniffer da Costa Patrocinio" userId="bfc6f885-584e-4ed6-95e7-65a6082da335" providerId="ADAL" clId="{829C06C7-DA41-AB41-9BC2-B2B7145C9ABC}" dt="2025-05-12T20:35:18.847" v="6397" actId="1076"/>
          <ac:picMkLst>
            <pc:docMk/>
            <pc:sldMk cId="1323728418" sldId="272"/>
            <ac:picMk id="14" creationId="{35C940AD-602D-9526-4C3B-C99F211C9E59}"/>
          </ac:picMkLst>
        </pc:picChg>
      </pc:sldChg>
      <pc:sldChg chg="addSp delSp modSp new mod">
        <pc:chgData name="Jenniffer da Costa Patrocinio" userId="bfc6f885-584e-4ed6-95e7-65a6082da335" providerId="ADAL" clId="{829C06C7-DA41-AB41-9BC2-B2B7145C9ABC}" dt="2025-05-16T18:44:13.883" v="7472" actId="255"/>
        <pc:sldMkLst>
          <pc:docMk/>
          <pc:sldMk cId="651736716" sldId="273"/>
        </pc:sldMkLst>
        <pc:spChg chg="add mod">
          <ac:chgData name="Jenniffer da Costa Patrocinio" userId="bfc6f885-584e-4ed6-95e7-65a6082da335" providerId="ADAL" clId="{829C06C7-DA41-AB41-9BC2-B2B7145C9ABC}" dt="2025-05-13T12:48:13.895" v="6873" actId="2711"/>
          <ac:spMkLst>
            <pc:docMk/>
            <pc:sldMk cId="651736716" sldId="273"/>
            <ac:spMk id="3" creationId="{D98A0E03-83BF-8DDB-1C5E-31977F7D4F0E}"/>
          </ac:spMkLst>
        </pc:spChg>
        <pc:spChg chg="add mod">
          <ac:chgData name="Jenniffer da Costa Patrocinio" userId="bfc6f885-584e-4ed6-95e7-65a6082da335" providerId="ADAL" clId="{829C06C7-DA41-AB41-9BC2-B2B7145C9ABC}" dt="2025-05-12T20:37:02.014" v="6409" actId="113"/>
          <ac:spMkLst>
            <pc:docMk/>
            <pc:sldMk cId="651736716" sldId="273"/>
            <ac:spMk id="4" creationId="{0FCF22C2-8C72-43FD-4A8F-C867202264E5}"/>
          </ac:spMkLst>
        </pc:spChg>
        <pc:spChg chg="add mod">
          <ac:chgData name="Jenniffer da Costa Patrocinio" userId="bfc6f885-584e-4ed6-95e7-65a6082da335" providerId="ADAL" clId="{829C06C7-DA41-AB41-9BC2-B2B7145C9ABC}" dt="2025-05-12T20:36:51.144" v="6408" actId="14100"/>
          <ac:spMkLst>
            <pc:docMk/>
            <pc:sldMk cId="651736716" sldId="273"/>
            <ac:spMk id="5" creationId="{23F8FDD2-E3B5-3999-7F4F-AA162B1AA627}"/>
          </ac:spMkLst>
        </pc:spChg>
        <pc:spChg chg="add mod">
          <ac:chgData name="Jenniffer da Costa Patrocinio" userId="bfc6f885-584e-4ed6-95e7-65a6082da335" providerId="ADAL" clId="{829C06C7-DA41-AB41-9BC2-B2B7145C9ABC}" dt="2025-05-12T20:37:08.663" v="6411" actId="113"/>
          <ac:spMkLst>
            <pc:docMk/>
            <pc:sldMk cId="651736716" sldId="273"/>
            <ac:spMk id="8" creationId="{C7BE4BB8-70BB-3ACC-711A-5A8AD2380028}"/>
          </ac:spMkLst>
        </pc:spChg>
        <pc:spChg chg="add mod">
          <ac:chgData name="Jenniffer da Costa Patrocinio" userId="bfc6f885-584e-4ed6-95e7-65a6082da335" providerId="ADAL" clId="{829C06C7-DA41-AB41-9BC2-B2B7145C9ABC}" dt="2025-05-16T18:44:13.883" v="7472" actId="255"/>
          <ac:spMkLst>
            <pc:docMk/>
            <pc:sldMk cId="651736716" sldId="273"/>
            <ac:spMk id="9" creationId="{2A8AA931-1F7C-FFE1-B81E-7F455F39F403}"/>
          </ac:spMkLst>
        </pc:spChg>
        <pc:spChg chg="add mod">
          <ac:chgData name="Jenniffer da Costa Patrocinio" userId="bfc6f885-584e-4ed6-95e7-65a6082da335" providerId="ADAL" clId="{829C06C7-DA41-AB41-9BC2-B2B7145C9ABC}" dt="2025-05-12T20:37:14.682" v="6412" actId="113"/>
          <ac:spMkLst>
            <pc:docMk/>
            <pc:sldMk cId="651736716" sldId="273"/>
            <ac:spMk id="12" creationId="{3D7DBBA7-4F28-7A78-D747-977843CD5DA9}"/>
          </ac:spMkLst>
        </pc:spChg>
        <pc:spChg chg="add mod">
          <ac:chgData name="Jenniffer da Costa Patrocinio" userId="bfc6f885-584e-4ed6-95e7-65a6082da335" providerId="ADAL" clId="{829C06C7-DA41-AB41-9BC2-B2B7145C9ABC}" dt="2025-05-16T18:43:52.883" v="7471" actId="20577"/>
          <ac:spMkLst>
            <pc:docMk/>
            <pc:sldMk cId="651736716" sldId="273"/>
            <ac:spMk id="13" creationId="{514FF074-A450-5C2B-226C-5AF9A899737A}"/>
          </ac:spMkLst>
        </pc:spChg>
        <pc:spChg chg="add mod">
          <ac:chgData name="Jenniffer da Costa Patrocinio" userId="bfc6f885-584e-4ed6-95e7-65a6082da335" providerId="ADAL" clId="{829C06C7-DA41-AB41-9BC2-B2B7145C9ABC}" dt="2025-05-12T20:37:05.848" v="6410" actId="113"/>
          <ac:spMkLst>
            <pc:docMk/>
            <pc:sldMk cId="651736716" sldId="273"/>
            <ac:spMk id="16" creationId="{8650B015-5C45-8F88-F782-98A63BEFF78E}"/>
          </ac:spMkLst>
        </pc:spChg>
        <pc:spChg chg="add mod">
          <ac:chgData name="Jenniffer da Costa Patrocinio" userId="bfc6f885-584e-4ed6-95e7-65a6082da335" providerId="ADAL" clId="{829C06C7-DA41-AB41-9BC2-B2B7145C9ABC}" dt="2025-05-12T20:36:46.446" v="6407" actId="14100"/>
          <ac:spMkLst>
            <pc:docMk/>
            <pc:sldMk cId="651736716" sldId="273"/>
            <ac:spMk id="17" creationId="{6C986F35-E51D-106B-067B-E03B2F1179F9}"/>
          </ac:spMkLst>
        </pc:spChg>
        <pc:picChg chg="add mod">
          <ac:chgData name="Jenniffer da Costa Patrocinio" userId="bfc6f885-584e-4ed6-95e7-65a6082da335" providerId="ADAL" clId="{829C06C7-DA41-AB41-9BC2-B2B7145C9ABC}" dt="2025-05-12T20:36:35.171" v="6405" actId="1076"/>
          <ac:picMkLst>
            <pc:docMk/>
            <pc:sldMk cId="651736716" sldId="273"/>
            <ac:picMk id="7" creationId="{66F9160C-C45A-7CD7-D692-F153BA09113A}"/>
          </ac:picMkLst>
        </pc:picChg>
        <pc:picChg chg="add mod">
          <ac:chgData name="Jenniffer da Costa Patrocinio" userId="bfc6f885-584e-4ed6-95e7-65a6082da335" providerId="ADAL" clId="{829C06C7-DA41-AB41-9BC2-B2B7145C9ABC}" dt="2025-05-12T20:36:35.171" v="6405" actId="1076"/>
          <ac:picMkLst>
            <pc:docMk/>
            <pc:sldMk cId="651736716" sldId="273"/>
            <ac:picMk id="19" creationId="{0AE1D235-AEE8-45FB-E3BC-CA1113748457}"/>
          </ac:picMkLst>
        </pc:picChg>
      </pc:sldChg>
      <pc:sldChg chg="addSp delSp modSp new mod modAnim">
        <pc:chgData name="Jenniffer da Costa Patrocinio" userId="bfc6f885-584e-4ed6-95e7-65a6082da335" providerId="ADAL" clId="{829C06C7-DA41-AB41-9BC2-B2B7145C9ABC}" dt="2025-05-13T13:07:25.243" v="7001"/>
        <pc:sldMkLst>
          <pc:docMk/>
          <pc:sldMk cId="2377987337" sldId="274"/>
        </pc:sldMkLst>
        <pc:spChg chg="add mod">
          <ac:chgData name="Jenniffer da Costa Patrocinio" userId="bfc6f885-584e-4ed6-95e7-65a6082da335" providerId="ADAL" clId="{829C06C7-DA41-AB41-9BC2-B2B7145C9ABC}" dt="2025-05-13T12:48:33.613" v="6876" actId="403"/>
          <ac:spMkLst>
            <pc:docMk/>
            <pc:sldMk cId="2377987337" sldId="274"/>
            <ac:spMk id="2" creationId="{570DC8CB-81A9-CCF3-5718-C65EA31AC911}"/>
          </ac:spMkLst>
        </pc:spChg>
        <pc:spChg chg="add mod">
          <ac:chgData name="Jenniffer da Costa Patrocinio" userId="bfc6f885-584e-4ed6-95e7-65a6082da335" providerId="ADAL" clId="{829C06C7-DA41-AB41-9BC2-B2B7145C9ABC}" dt="2025-05-12T20:48:10.871" v="6531" actId="1076"/>
          <ac:spMkLst>
            <pc:docMk/>
            <pc:sldMk cId="2377987337" sldId="274"/>
            <ac:spMk id="3" creationId="{01E289C5-F1CE-C84C-15F4-A3020865759A}"/>
          </ac:spMkLst>
        </pc:spChg>
        <pc:spChg chg="add mod">
          <ac:chgData name="Jenniffer da Costa Patrocinio" userId="bfc6f885-584e-4ed6-95e7-65a6082da335" providerId="ADAL" clId="{829C06C7-DA41-AB41-9BC2-B2B7145C9ABC}" dt="2025-05-12T20:48:13.721" v="6532" actId="1076"/>
          <ac:spMkLst>
            <pc:docMk/>
            <pc:sldMk cId="2377987337" sldId="274"/>
            <ac:spMk id="6" creationId="{158231E0-E8B6-D31F-1836-6F6E2EB8A2C3}"/>
          </ac:spMkLst>
        </pc:spChg>
        <pc:spChg chg="add mod">
          <ac:chgData name="Jenniffer da Costa Patrocinio" userId="bfc6f885-584e-4ed6-95e7-65a6082da335" providerId="ADAL" clId="{829C06C7-DA41-AB41-9BC2-B2B7145C9ABC}" dt="2025-05-12T20:48:16.068" v="6533" actId="1076"/>
          <ac:spMkLst>
            <pc:docMk/>
            <pc:sldMk cId="2377987337" sldId="274"/>
            <ac:spMk id="7" creationId="{6A9DA140-6A3C-19C3-73CE-CC7028AB0CCB}"/>
          </ac:spMkLst>
        </pc:spChg>
        <pc:spChg chg="add mod">
          <ac:chgData name="Jenniffer da Costa Patrocinio" userId="bfc6f885-584e-4ed6-95e7-65a6082da335" providerId="ADAL" clId="{829C06C7-DA41-AB41-9BC2-B2B7145C9ABC}" dt="2025-05-12T20:48:03.252" v="6530" actId="403"/>
          <ac:spMkLst>
            <pc:docMk/>
            <pc:sldMk cId="2377987337" sldId="274"/>
            <ac:spMk id="10" creationId="{F680CDB5-8340-ECA5-F701-EABD2176E8DE}"/>
          </ac:spMkLst>
        </pc:spChg>
        <pc:spChg chg="add mod">
          <ac:chgData name="Jenniffer da Costa Patrocinio" userId="bfc6f885-584e-4ed6-95e7-65a6082da335" providerId="ADAL" clId="{829C06C7-DA41-AB41-9BC2-B2B7145C9ABC}" dt="2025-05-12T20:48:26.818" v="6537" actId="403"/>
          <ac:spMkLst>
            <pc:docMk/>
            <pc:sldMk cId="2377987337" sldId="274"/>
            <ac:spMk id="11" creationId="{4A496BC7-2AF1-7A36-CC19-1A13D676548F}"/>
          </ac:spMkLst>
        </pc:spChg>
        <pc:spChg chg="add mod">
          <ac:chgData name="Jenniffer da Costa Patrocinio" userId="bfc6f885-584e-4ed6-95e7-65a6082da335" providerId="ADAL" clId="{829C06C7-DA41-AB41-9BC2-B2B7145C9ABC}" dt="2025-05-12T20:48:29.937" v="6539" actId="403"/>
          <ac:spMkLst>
            <pc:docMk/>
            <pc:sldMk cId="2377987337" sldId="274"/>
            <ac:spMk id="12" creationId="{91831997-F533-780D-9E9E-056BB03D1FB2}"/>
          </ac:spMkLst>
        </pc:spChg>
        <pc:spChg chg="add mod">
          <ac:chgData name="Jenniffer da Costa Patrocinio" userId="bfc6f885-584e-4ed6-95e7-65a6082da335" providerId="ADAL" clId="{829C06C7-DA41-AB41-9BC2-B2B7145C9ABC}" dt="2025-05-12T20:48:35.719" v="6541" actId="403"/>
          <ac:spMkLst>
            <pc:docMk/>
            <pc:sldMk cId="2377987337" sldId="274"/>
            <ac:spMk id="15" creationId="{9000B4EC-E6F3-3BC7-35FB-5BB73F7AF9B2}"/>
          </ac:spMkLst>
        </pc:spChg>
        <pc:spChg chg="add mod">
          <ac:chgData name="Jenniffer da Costa Patrocinio" userId="bfc6f885-584e-4ed6-95e7-65a6082da335" providerId="ADAL" clId="{829C06C7-DA41-AB41-9BC2-B2B7145C9ABC}" dt="2025-05-12T20:48:42.645" v="6544" actId="14100"/>
          <ac:spMkLst>
            <pc:docMk/>
            <pc:sldMk cId="2377987337" sldId="274"/>
            <ac:spMk id="16" creationId="{2E2CBB81-302B-1387-D708-76E7ADFB3263}"/>
          </ac:spMkLst>
        </pc:spChg>
        <pc:spChg chg="add mod">
          <ac:chgData name="Jenniffer da Costa Patrocinio" userId="bfc6f885-584e-4ed6-95e7-65a6082da335" providerId="ADAL" clId="{829C06C7-DA41-AB41-9BC2-B2B7145C9ABC}" dt="2025-05-12T20:48:47.218" v="6548" actId="404"/>
          <ac:spMkLst>
            <pc:docMk/>
            <pc:sldMk cId="2377987337" sldId="274"/>
            <ac:spMk id="17" creationId="{D1CEB965-E3CA-A0DE-FC74-35A19D47517F}"/>
          </ac:spMkLst>
        </pc:spChg>
        <pc:picChg chg="add mod">
          <ac:chgData name="Jenniffer da Costa Patrocinio" userId="bfc6f885-584e-4ed6-95e7-65a6082da335" providerId="ADAL" clId="{829C06C7-DA41-AB41-9BC2-B2B7145C9ABC}" dt="2025-05-12T20:46:03.265" v="6495" actId="1076"/>
          <ac:picMkLst>
            <pc:docMk/>
            <pc:sldMk cId="2377987337" sldId="274"/>
            <ac:picMk id="5" creationId="{8F26652D-9107-6819-A826-1878536C46A5}"/>
          </ac:picMkLst>
        </pc:picChg>
        <pc:picChg chg="add mod">
          <ac:chgData name="Jenniffer da Costa Patrocinio" userId="bfc6f885-584e-4ed6-95e7-65a6082da335" providerId="ADAL" clId="{829C06C7-DA41-AB41-9BC2-B2B7145C9ABC}" dt="2025-05-12T20:46:33.129" v="6503" actId="1076"/>
          <ac:picMkLst>
            <pc:docMk/>
            <pc:sldMk cId="2377987337" sldId="274"/>
            <ac:picMk id="14" creationId="{7F4A6033-15E5-CDAB-B08B-3F4D06C8E8DC}"/>
          </ac:picMkLst>
        </pc:picChg>
        <pc:picChg chg="add mod">
          <ac:chgData name="Jenniffer da Costa Patrocinio" userId="bfc6f885-584e-4ed6-95e7-65a6082da335" providerId="ADAL" clId="{829C06C7-DA41-AB41-9BC2-B2B7145C9ABC}" dt="2025-05-12T20:47:02.965" v="6511" actId="1076"/>
          <ac:picMkLst>
            <pc:docMk/>
            <pc:sldMk cId="2377987337" sldId="274"/>
            <ac:picMk id="18" creationId="{EAE31ACB-5445-9891-194F-22EC56647BCA}"/>
          </ac:picMkLst>
        </pc:picChg>
      </pc:sldChg>
      <pc:sldChg chg="addSp modSp new mod modAnim">
        <pc:chgData name="Jenniffer da Costa Patrocinio" userId="bfc6f885-584e-4ed6-95e7-65a6082da335" providerId="ADAL" clId="{829C06C7-DA41-AB41-9BC2-B2B7145C9ABC}" dt="2025-05-13T13:09:08.141" v="7011"/>
        <pc:sldMkLst>
          <pc:docMk/>
          <pc:sldMk cId="3646573977" sldId="275"/>
        </pc:sldMkLst>
        <pc:spChg chg="add mod">
          <ac:chgData name="Jenniffer da Costa Patrocinio" userId="bfc6f885-584e-4ed6-95e7-65a6082da335" providerId="ADAL" clId="{829C06C7-DA41-AB41-9BC2-B2B7145C9ABC}" dt="2025-05-12T20:52:22.950" v="6585" actId="1076"/>
          <ac:spMkLst>
            <pc:docMk/>
            <pc:sldMk cId="3646573977" sldId="275"/>
            <ac:spMk id="2" creationId="{CE306AC7-11B9-D726-2670-7B69F86C986C}"/>
          </ac:spMkLst>
        </pc:spChg>
        <pc:spChg chg="add mod">
          <ac:chgData name="Jenniffer da Costa Patrocinio" userId="bfc6f885-584e-4ed6-95e7-65a6082da335" providerId="ADAL" clId="{829C06C7-DA41-AB41-9BC2-B2B7145C9ABC}" dt="2025-05-12T20:52:26.111" v="6586" actId="1076"/>
          <ac:spMkLst>
            <pc:docMk/>
            <pc:sldMk cId="3646573977" sldId="275"/>
            <ac:spMk id="3" creationId="{3102306A-E09F-E8E9-883F-C5FA1BE9FF44}"/>
          </ac:spMkLst>
        </pc:spChg>
        <pc:spChg chg="add mod">
          <ac:chgData name="Jenniffer da Costa Patrocinio" userId="bfc6f885-584e-4ed6-95e7-65a6082da335" providerId="ADAL" clId="{829C06C7-DA41-AB41-9BC2-B2B7145C9ABC}" dt="2025-05-12T20:52:28.856" v="6587" actId="1076"/>
          <ac:spMkLst>
            <pc:docMk/>
            <pc:sldMk cId="3646573977" sldId="275"/>
            <ac:spMk id="4" creationId="{69CD41B3-7190-C8F4-3335-FEB9B1D89EEE}"/>
          </ac:spMkLst>
        </pc:spChg>
        <pc:spChg chg="add mod">
          <ac:chgData name="Jenniffer da Costa Patrocinio" userId="bfc6f885-584e-4ed6-95e7-65a6082da335" providerId="ADAL" clId="{829C06C7-DA41-AB41-9BC2-B2B7145C9ABC}" dt="2025-05-13T12:48:50.653" v="6879" actId="403"/>
          <ac:spMkLst>
            <pc:docMk/>
            <pc:sldMk cId="3646573977" sldId="275"/>
            <ac:spMk id="5" creationId="{3B4D10B4-6527-193F-B952-76B53A893742}"/>
          </ac:spMkLst>
        </pc:spChg>
        <pc:spChg chg="add mod">
          <ac:chgData name="Jenniffer da Costa Patrocinio" userId="bfc6f885-584e-4ed6-95e7-65a6082da335" providerId="ADAL" clId="{829C06C7-DA41-AB41-9BC2-B2B7145C9ABC}" dt="2025-05-12T20:52:36.845" v="6588" actId="1076"/>
          <ac:spMkLst>
            <pc:docMk/>
            <pc:sldMk cId="3646573977" sldId="275"/>
            <ac:spMk id="8" creationId="{056D98F7-D95F-E341-DA00-2B48356EAE70}"/>
          </ac:spMkLst>
        </pc:spChg>
        <pc:spChg chg="add mod">
          <ac:chgData name="Jenniffer da Costa Patrocinio" userId="bfc6f885-584e-4ed6-95e7-65a6082da335" providerId="ADAL" clId="{829C06C7-DA41-AB41-9BC2-B2B7145C9ABC}" dt="2025-05-12T20:52:40.980" v="6589" actId="1076"/>
          <ac:spMkLst>
            <pc:docMk/>
            <pc:sldMk cId="3646573977" sldId="275"/>
            <ac:spMk id="9" creationId="{44F9B366-0957-BDA8-D950-9425FA2A0873}"/>
          </ac:spMkLst>
        </pc:spChg>
        <pc:spChg chg="add mod">
          <ac:chgData name="Jenniffer da Costa Patrocinio" userId="bfc6f885-584e-4ed6-95e7-65a6082da335" providerId="ADAL" clId="{829C06C7-DA41-AB41-9BC2-B2B7145C9ABC}" dt="2025-05-12T20:52:44.484" v="6590" actId="1076"/>
          <ac:spMkLst>
            <pc:docMk/>
            <pc:sldMk cId="3646573977" sldId="275"/>
            <ac:spMk id="10" creationId="{65A3D881-A6DA-1323-7BDE-D5D814D27AEA}"/>
          </ac:spMkLst>
        </pc:spChg>
        <pc:picChg chg="add mod">
          <ac:chgData name="Jenniffer da Costa Patrocinio" userId="bfc6f885-584e-4ed6-95e7-65a6082da335" providerId="ADAL" clId="{829C06C7-DA41-AB41-9BC2-B2B7145C9ABC}" dt="2025-05-12T20:51:11.513" v="6564" actId="14100"/>
          <ac:picMkLst>
            <pc:docMk/>
            <pc:sldMk cId="3646573977" sldId="275"/>
            <ac:picMk id="6" creationId="{EEA6294E-13F8-5C88-E810-D46C54321825}"/>
          </ac:picMkLst>
        </pc:picChg>
        <pc:picChg chg="add mod">
          <ac:chgData name="Jenniffer da Costa Patrocinio" userId="bfc6f885-584e-4ed6-95e7-65a6082da335" providerId="ADAL" clId="{829C06C7-DA41-AB41-9BC2-B2B7145C9ABC}" dt="2025-05-12T20:52:15.094" v="6583" actId="1076"/>
          <ac:picMkLst>
            <pc:docMk/>
            <pc:sldMk cId="3646573977" sldId="275"/>
            <ac:picMk id="7" creationId="{F456DAAE-1797-98FE-5142-1315C4923F6F}"/>
          </ac:picMkLst>
        </pc:picChg>
      </pc:sldChg>
      <pc:sldChg chg="addSp modSp new mod modAnim">
        <pc:chgData name="Jenniffer da Costa Patrocinio" userId="bfc6f885-584e-4ed6-95e7-65a6082da335" providerId="ADAL" clId="{829C06C7-DA41-AB41-9BC2-B2B7145C9ABC}" dt="2025-05-13T13:07:50.307" v="7005"/>
        <pc:sldMkLst>
          <pc:docMk/>
          <pc:sldMk cId="266838393" sldId="276"/>
        </pc:sldMkLst>
        <pc:spChg chg="add mod">
          <ac:chgData name="Jenniffer da Costa Patrocinio" userId="bfc6f885-584e-4ed6-95e7-65a6082da335" providerId="ADAL" clId="{829C06C7-DA41-AB41-9BC2-B2B7145C9ABC}" dt="2025-05-13T12:49:06.222" v="6880" actId="2711"/>
          <ac:spMkLst>
            <pc:docMk/>
            <pc:sldMk cId="266838393" sldId="276"/>
            <ac:spMk id="3" creationId="{D0B9280E-0106-3E69-7688-A688DB0DFCDC}"/>
          </ac:spMkLst>
        </pc:spChg>
        <pc:spChg chg="add mod">
          <ac:chgData name="Jenniffer da Costa Patrocinio" userId="bfc6f885-584e-4ed6-95e7-65a6082da335" providerId="ADAL" clId="{829C06C7-DA41-AB41-9BC2-B2B7145C9ABC}" dt="2025-05-13T12:49:11.700" v="6881" actId="113"/>
          <ac:spMkLst>
            <pc:docMk/>
            <pc:sldMk cId="266838393" sldId="276"/>
            <ac:spMk id="5" creationId="{B4A17497-354B-22BB-6F62-6A3279B0850E}"/>
          </ac:spMkLst>
        </pc:spChg>
        <pc:spChg chg="add mod">
          <ac:chgData name="Jenniffer da Costa Patrocinio" userId="bfc6f885-584e-4ed6-95e7-65a6082da335" providerId="ADAL" clId="{829C06C7-DA41-AB41-9BC2-B2B7145C9ABC}" dt="2025-05-13T12:49:15.193" v="6882" actId="113"/>
          <ac:spMkLst>
            <pc:docMk/>
            <pc:sldMk cId="266838393" sldId="276"/>
            <ac:spMk id="7" creationId="{A301DB10-1E56-D314-59D1-F00BE38BB531}"/>
          </ac:spMkLst>
        </pc:spChg>
        <pc:spChg chg="add mod">
          <ac:chgData name="Jenniffer da Costa Patrocinio" userId="bfc6f885-584e-4ed6-95e7-65a6082da335" providerId="ADAL" clId="{829C06C7-DA41-AB41-9BC2-B2B7145C9ABC}" dt="2025-05-13T12:49:22.123" v="6883" actId="113"/>
          <ac:spMkLst>
            <pc:docMk/>
            <pc:sldMk cId="266838393" sldId="276"/>
            <ac:spMk id="9" creationId="{49FBB085-0E66-495D-A7CE-E9DB99A3291F}"/>
          </ac:spMkLst>
        </pc:spChg>
        <pc:spChg chg="add mod">
          <ac:chgData name="Jenniffer da Costa Patrocinio" userId="bfc6f885-584e-4ed6-95e7-65a6082da335" providerId="ADAL" clId="{829C06C7-DA41-AB41-9BC2-B2B7145C9ABC}" dt="2025-05-13T12:49:25.633" v="6884" actId="113"/>
          <ac:spMkLst>
            <pc:docMk/>
            <pc:sldMk cId="266838393" sldId="276"/>
            <ac:spMk id="11" creationId="{AC903508-7C45-E37B-689A-C8BFD3B95626}"/>
          </ac:spMkLst>
        </pc:spChg>
        <pc:spChg chg="add mod">
          <ac:chgData name="Jenniffer da Costa Patrocinio" userId="bfc6f885-584e-4ed6-95e7-65a6082da335" providerId="ADAL" clId="{829C06C7-DA41-AB41-9BC2-B2B7145C9ABC}" dt="2025-05-12T20:55:54.882" v="6661" actId="255"/>
          <ac:spMkLst>
            <pc:docMk/>
            <pc:sldMk cId="266838393" sldId="276"/>
            <ac:spMk id="12" creationId="{4FB43813-B0C2-DA62-496E-B4E8D7B50E6E}"/>
          </ac:spMkLst>
        </pc:spChg>
        <pc:spChg chg="add mod">
          <ac:chgData name="Jenniffer da Costa Patrocinio" userId="bfc6f885-584e-4ed6-95e7-65a6082da335" providerId="ADAL" clId="{829C06C7-DA41-AB41-9BC2-B2B7145C9ABC}" dt="2025-05-12T20:57:07.213" v="6672" actId="255"/>
          <ac:spMkLst>
            <pc:docMk/>
            <pc:sldMk cId="266838393" sldId="276"/>
            <ac:spMk id="13" creationId="{185F0EC2-9CE2-7488-2882-003A6F513D76}"/>
          </ac:spMkLst>
        </pc:spChg>
        <pc:spChg chg="add mod">
          <ac:chgData name="Jenniffer da Costa Patrocinio" userId="bfc6f885-584e-4ed6-95e7-65a6082da335" providerId="ADAL" clId="{829C06C7-DA41-AB41-9BC2-B2B7145C9ABC}" dt="2025-05-12T20:57:32.165" v="6676" actId="255"/>
          <ac:spMkLst>
            <pc:docMk/>
            <pc:sldMk cId="266838393" sldId="276"/>
            <ac:spMk id="14" creationId="{19A567EA-C88D-D425-3C42-79D12D796D8C}"/>
          </ac:spMkLst>
        </pc:spChg>
        <pc:spChg chg="add mod">
          <ac:chgData name="Jenniffer da Costa Patrocinio" userId="bfc6f885-584e-4ed6-95e7-65a6082da335" providerId="ADAL" clId="{829C06C7-DA41-AB41-9BC2-B2B7145C9ABC}" dt="2025-05-12T20:57:55.333" v="6680" actId="255"/>
          <ac:spMkLst>
            <pc:docMk/>
            <pc:sldMk cId="266838393" sldId="276"/>
            <ac:spMk id="15" creationId="{C5D7D7CC-5817-DEF0-1DDE-2664DA8B2338}"/>
          </ac:spMkLst>
        </pc:spChg>
        <pc:picChg chg="add mod">
          <ac:chgData name="Jenniffer da Costa Patrocinio" userId="bfc6f885-584e-4ed6-95e7-65a6082da335" providerId="ADAL" clId="{829C06C7-DA41-AB41-9BC2-B2B7145C9ABC}" dt="2025-05-12T20:53:24.671" v="6592"/>
          <ac:picMkLst>
            <pc:docMk/>
            <pc:sldMk cId="266838393" sldId="276"/>
            <ac:picMk id="2" creationId="{F6D0FA59-74DE-CDE6-5B39-B64B6D530EA9}"/>
          </ac:picMkLst>
        </pc:picChg>
        <pc:picChg chg="add mod">
          <ac:chgData name="Jenniffer da Costa Patrocinio" userId="bfc6f885-584e-4ed6-95e7-65a6082da335" providerId="ADAL" clId="{829C06C7-DA41-AB41-9BC2-B2B7145C9ABC}" dt="2025-05-12T20:54:46.915" v="6627" actId="14100"/>
          <ac:picMkLst>
            <pc:docMk/>
            <pc:sldMk cId="266838393" sldId="276"/>
            <ac:picMk id="4" creationId="{02AC8D01-1F73-128F-DCAF-457E26EFC89A}"/>
          </ac:picMkLst>
        </pc:picChg>
        <pc:picChg chg="add mod">
          <ac:chgData name="Jenniffer da Costa Patrocinio" userId="bfc6f885-584e-4ed6-95e7-65a6082da335" providerId="ADAL" clId="{829C06C7-DA41-AB41-9BC2-B2B7145C9ABC}" dt="2025-05-12T20:55:13.014" v="6653" actId="1036"/>
          <ac:picMkLst>
            <pc:docMk/>
            <pc:sldMk cId="266838393" sldId="276"/>
            <ac:picMk id="6" creationId="{9C62266B-863B-94DE-6EFA-D6587390D454}"/>
          </ac:picMkLst>
        </pc:picChg>
        <pc:picChg chg="add mod">
          <ac:chgData name="Jenniffer da Costa Patrocinio" userId="bfc6f885-584e-4ed6-95e7-65a6082da335" providerId="ADAL" clId="{829C06C7-DA41-AB41-9BC2-B2B7145C9ABC}" dt="2025-05-12T20:55:04.687" v="6645" actId="1035"/>
          <ac:picMkLst>
            <pc:docMk/>
            <pc:sldMk cId="266838393" sldId="276"/>
            <ac:picMk id="8" creationId="{CF51AF87-AA08-64F7-4DC3-574F2B108E32}"/>
          </ac:picMkLst>
        </pc:picChg>
        <pc:picChg chg="add mod">
          <ac:chgData name="Jenniffer da Costa Patrocinio" userId="bfc6f885-584e-4ed6-95e7-65a6082da335" providerId="ADAL" clId="{829C06C7-DA41-AB41-9BC2-B2B7145C9ABC}" dt="2025-05-12T20:55:09.338" v="6651" actId="1035"/>
          <ac:picMkLst>
            <pc:docMk/>
            <pc:sldMk cId="266838393" sldId="276"/>
            <ac:picMk id="10" creationId="{420DD999-DAAF-7C6B-8805-38B6902F86F7}"/>
          </ac:picMkLst>
        </pc:picChg>
      </pc:sldChg>
      <pc:sldChg chg="addSp modSp new mod">
        <pc:chgData name="Jenniffer da Costa Patrocinio" userId="bfc6f885-584e-4ed6-95e7-65a6082da335" providerId="ADAL" clId="{829C06C7-DA41-AB41-9BC2-B2B7145C9ABC}" dt="2025-05-16T13:28:35.841" v="7152" actId="1076"/>
        <pc:sldMkLst>
          <pc:docMk/>
          <pc:sldMk cId="3528529586" sldId="277"/>
        </pc:sldMkLst>
        <pc:spChg chg="add mod">
          <ac:chgData name="Jenniffer da Costa Patrocinio" userId="bfc6f885-584e-4ed6-95e7-65a6082da335" providerId="ADAL" clId="{829C06C7-DA41-AB41-9BC2-B2B7145C9ABC}" dt="2025-05-13T12:49:41.001" v="6885" actId="2711"/>
          <ac:spMkLst>
            <pc:docMk/>
            <pc:sldMk cId="3528529586" sldId="277"/>
            <ac:spMk id="3" creationId="{4F2A951C-E91B-C6E7-0BB5-5DCA9576EA02}"/>
          </ac:spMkLst>
        </pc:spChg>
        <pc:spChg chg="mod">
          <ac:chgData name="Jenniffer da Costa Patrocinio" userId="bfc6f885-584e-4ed6-95e7-65a6082da335" providerId="ADAL" clId="{829C06C7-DA41-AB41-9BC2-B2B7145C9ABC}" dt="2025-05-12T21:02:10.407" v="6724" actId="1076"/>
          <ac:spMkLst>
            <pc:docMk/>
            <pc:sldMk cId="3528529586" sldId="277"/>
            <ac:spMk id="4" creationId="{39F59270-EE4B-B05D-B920-5A1BCA29F0BE}"/>
          </ac:spMkLst>
        </pc:spChg>
        <pc:spChg chg="add mod">
          <ac:chgData name="Jenniffer da Costa Patrocinio" userId="bfc6f885-584e-4ed6-95e7-65a6082da335" providerId="ADAL" clId="{829C06C7-DA41-AB41-9BC2-B2B7145C9ABC}" dt="2025-05-12T21:02:22.419" v="6727" actId="1076"/>
          <ac:spMkLst>
            <pc:docMk/>
            <pc:sldMk cId="3528529586" sldId="277"/>
            <ac:spMk id="5" creationId="{583A3239-5344-0816-12BD-559E8C6058F4}"/>
          </ac:spMkLst>
        </pc:spChg>
        <pc:spChg chg="add mod">
          <ac:chgData name="Jenniffer da Costa Patrocinio" userId="bfc6f885-584e-4ed6-95e7-65a6082da335" providerId="ADAL" clId="{829C06C7-DA41-AB41-9BC2-B2B7145C9ABC}" dt="2025-05-12T21:02:19.210" v="6726" actId="1076"/>
          <ac:spMkLst>
            <pc:docMk/>
            <pc:sldMk cId="3528529586" sldId="277"/>
            <ac:spMk id="6" creationId="{226048E7-6726-E4BA-B1ED-9C01FC954A1B}"/>
          </ac:spMkLst>
        </pc:spChg>
        <pc:spChg chg="add mod">
          <ac:chgData name="Jenniffer da Costa Patrocinio" userId="bfc6f885-584e-4ed6-95e7-65a6082da335" providerId="ADAL" clId="{829C06C7-DA41-AB41-9BC2-B2B7145C9ABC}" dt="2025-05-12T21:02:16.002" v="6725" actId="1076"/>
          <ac:spMkLst>
            <pc:docMk/>
            <pc:sldMk cId="3528529586" sldId="277"/>
            <ac:spMk id="7" creationId="{A235576D-83D3-3767-0FDB-804777719B4B}"/>
          </ac:spMkLst>
        </pc:spChg>
        <pc:spChg chg="add mod">
          <ac:chgData name="Jenniffer da Costa Patrocinio" userId="bfc6f885-584e-4ed6-95e7-65a6082da335" providerId="ADAL" clId="{829C06C7-DA41-AB41-9BC2-B2B7145C9ABC}" dt="2025-05-12T21:01:50.107" v="6718" actId="1076"/>
          <ac:spMkLst>
            <pc:docMk/>
            <pc:sldMk cId="3528529586" sldId="277"/>
            <ac:spMk id="8" creationId="{E7F62B0F-EEBF-B3C2-4571-9A18DC2FE22F}"/>
          </ac:spMkLst>
        </pc:spChg>
        <pc:spChg chg="add mod">
          <ac:chgData name="Jenniffer da Costa Patrocinio" userId="bfc6f885-584e-4ed6-95e7-65a6082da335" providerId="ADAL" clId="{829C06C7-DA41-AB41-9BC2-B2B7145C9ABC}" dt="2025-05-12T21:01:59.413" v="6720" actId="1076"/>
          <ac:spMkLst>
            <pc:docMk/>
            <pc:sldMk cId="3528529586" sldId="277"/>
            <ac:spMk id="9" creationId="{B43E2703-DC88-65E7-1756-79D070420F95}"/>
          </ac:spMkLst>
        </pc:spChg>
        <pc:spChg chg="add mod">
          <ac:chgData name="Jenniffer da Costa Patrocinio" userId="bfc6f885-584e-4ed6-95e7-65a6082da335" providerId="ADAL" clId="{829C06C7-DA41-AB41-9BC2-B2B7145C9ABC}" dt="2025-05-12T21:02:01.557" v="6721" actId="1076"/>
          <ac:spMkLst>
            <pc:docMk/>
            <pc:sldMk cId="3528529586" sldId="277"/>
            <ac:spMk id="10" creationId="{30EE429D-5401-E888-F42B-15AFB4B9C9B2}"/>
          </ac:spMkLst>
        </pc:spChg>
        <pc:spChg chg="add mod">
          <ac:chgData name="Jenniffer da Costa Patrocinio" userId="bfc6f885-584e-4ed6-95e7-65a6082da335" providerId="ADAL" clId="{829C06C7-DA41-AB41-9BC2-B2B7145C9ABC}" dt="2025-05-16T13:28:35.841" v="7152" actId="1076"/>
          <ac:spMkLst>
            <pc:docMk/>
            <pc:sldMk cId="3528529586" sldId="277"/>
            <ac:spMk id="11" creationId="{75C83A6F-1F95-43F2-0A48-815D4F425163}"/>
          </ac:spMkLst>
        </pc:spChg>
        <pc:spChg chg="mod">
          <ac:chgData name="Jenniffer da Costa Patrocinio" userId="bfc6f885-584e-4ed6-95e7-65a6082da335" providerId="ADAL" clId="{829C06C7-DA41-AB41-9BC2-B2B7145C9ABC}" dt="2025-05-13T13:09:32.438" v="7013" actId="1076"/>
          <ac:spMkLst>
            <pc:docMk/>
            <pc:sldMk cId="3528529586" sldId="277"/>
            <ac:spMk id="12" creationId="{EB2CE944-F4DE-CAF2-82FA-688CD3DB74E3}"/>
          </ac:spMkLst>
        </pc:spChg>
        <pc:spChg chg="add mod">
          <ac:chgData name="Jenniffer da Costa Patrocinio" userId="bfc6f885-584e-4ed6-95e7-65a6082da335" providerId="ADAL" clId="{829C06C7-DA41-AB41-9BC2-B2B7145C9ABC}" dt="2025-05-13T13:09:29.345" v="7012" actId="1076"/>
          <ac:spMkLst>
            <pc:docMk/>
            <pc:sldMk cId="3528529586" sldId="277"/>
            <ac:spMk id="13" creationId="{F9AB598F-BA5B-FD7C-BADE-5A31F01A2589}"/>
          </ac:spMkLst>
        </pc:spChg>
        <pc:spChg chg="add mod">
          <ac:chgData name="Jenniffer da Costa Patrocinio" userId="bfc6f885-584e-4ed6-95e7-65a6082da335" providerId="ADAL" clId="{829C06C7-DA41-AB41-9BC2-B2B7145C9ABC}" dt="2025-05-12T21:01:29.556" v="6711" actId="14100"/>
          <ac:spMkLst>
            <pc:docMk/>
            <pc:sldMk cId="3528529586" sldId="277"/>
            <ac:spMk id="14" creationId="{9E1A67D6-6975-C602-90A9-B6D061232108}"/>
          </ac:spMkLst>
        </pc:spChg>
        <pc:spChg chg="add mod">
          <ac:chgData name="Jenniffer da Costa Patrocinio" userId="bfc6f885-584e-4ed6-95e7-65a6082da335" providerId="ADAL" clId="{829C06C7-DA41-AB41-9BC2-B2B7145C9ABC}" dt="2025-05-12T21:01:32.769" v="6712" actId="1076"/>
          <ac:spMkLst>
            <pc:docMk/>
            <pc:sldMk cId="3528529586" sldId="277"/>
            <ac:spMk id="15" creationId="{7E6BC2C0-8312-2CBF-2062-C19A518B7E4F}"/>
          </ac:spMkLst>
        </pc:spChg>
        <pc:spChg chg="mod">
          <ac:chgData name="Jenniffer da Costa Patrocinio" userId="bfc6f885-584e-4ed6-95e7-65a6082da335" providerId="ADAL" clId="{829C06C7-DA41-AB41-9BC2-B2B7145C9ABC}" dt="2025-05-12T21:01:26.219" v="6710" actId="1076"/>
          <ac:spMkLst>
            <pc:docMk/>
            <pc:sldMk cId="3528529586" sldId="277"/>
            <ac:spMk id="16" creationId="{CCD63003-0EDF-8727-8AE3-F7FCED2A1419}"/>
          </ac:spMkLst>
        </pc:spChg>
        <pc:picChg chg="add mod">
          <ac:chgData name="Jenniffer da Costa Patrocinio" userId="bfc6f885-584e-4ed6-95e7-65a6082da335" providerId="ADAL" clId="{829C06C7-DA41-AB41-9BC2-B2B7145C9ABC}" dt="2025-05-12T20:58:53.680" v="6683" actId="1076"/>
          <ac:picMkLst>
            <pc:docMk/>
            <pc:sldMk cId="3528529586" sldId="277"/>
            <ac:picMk id="2" creationId="{B7A61BB4-5690-E43F-3436-2999A0411D5B}"/>
          </ac:picMkLst>
        </pc:picChg>
      </pc:sldChg>
      <pc:sldChg chg="addSp modSp new mod">
        <pc:chgData name="Jenniffer da Costa Patrocinio" userId="bfc6f885-584e-4ed6-95e7-65a6082da335" providerId="ADAL" clId="{829C06C7-DA41-AB41-9BC2-B2B7145C9ABC}" dt="2025-05-16T15:16:34.101" v="7172" actId="20577"/>
        <pc:sldMkLst>
          <pc:docMk/>
          <pc:sldMk cId="126263684" sldId="278"/>
        </pc:sldMkLst>
        <pc:spChg chg="add mod">
          <ac:chgData name="Jenniffer da Costa Patrocinio" userId="bfc6f885-584e-4ed6-95e7-65a6082da335" providerId="ADAL" clId="{829C06C7-DA41-AB41-9BC2-B2B7145C9ABC}" dt="2025-05-16T15:16:34.101" v="7172" actId="20577"/>
          <ac:spMkLst>
            <pc:docMk/>
            <pc:sldMk cId="126263684" sldId="278"/>
            <ac:spMk id="2" creationId="{38349192-42FA-31A6-69AB-02676F7B8F0C}"/>
          </ac:spMkLst>
        </pc:spChg>
      </pc:sldChg>
      <pc:sldChg chg="addSp delSp modSp new mod">
        <pc:chgData name="Jenniffer da Costa Patrocinio" userId="bfc6f885-584e-4ed6-95e7-65a6082da335" providerId="ADAL" clId="{829C06C7-DA41-AB41-9BC2-B2B7145C9ABC}" dt="2025-05-13T12:50:11.167" v="6887" actId="2711"/>
        <pc:sldMkLst>
          <pc:docMk/>
          <pc:sldMk cId="2221424026" sldId="279"/>
        </pc:sldMkLst>
        <pc:spChg chg="add del mod">
          <ac:chgData name="Jenniffer da Costa Patrocinio" userId="bfc6f885-584e-4ed6-95e7-65a6082da335" providerId="ADAL" clId="{829C06C7-DA41-AB41-9BC2-B2B7145C9ABC}" dt="2025-05-13T12:50:11.167" v="6887" actId="2711"/>
          <ac:spMkLst>
            <pc:docMk/>
            <pc:sldMk cId="2221424026" sldId="279"/>
            <ac:spMk id="2" creationId="{CED59677-F5BD-FEEF-9C12-A8D22F1D6EDF}"/>
          </ac:spMkLst>
        </pc:spChg>
        <pc:spChg chg="add mod">
          <ac:chgData name="Jenniffer da Costa Patrocinio" userId="bfc6f885-584e-4ed6-95e7-65a6082da335" providerId="ADAL" clId="{829C06C7-DA41-AB41-9BC2-B2B7145C9ABC}" dt="2025-05-12T21:06:14.142" v="6823" actId="1076"/>
          <ac:spMkLst>
            <pc:docMk/>
            <pc:sldMk cId="2221424026" sldId="279"/>
            <ac:spMk id="5" creationId="{6AC9AA22-4956-34CA-C03B-02D269A7EB8D}"/>
          </ac:spMkLst>
        </pc:spChg>
        <pc:spChg chg="add mod">
          <ac:chgData name="Jenniffer da Costa Patrocinio" userId="bfc6f885-584e-4ed6-95e7-65a6082da335" providerId="ADAL" clId="{829C06C7-DA41-AB41-9BC2-B2B7145C9ABC}" dt="2025-05-12T21:06:17.981" v="6824" actId="1076"/>
          <ac:spMkLst>
            <pc:docMk/>
            <pc:sldMk cId="2221424026" sldId="279"/>
            <ac:spMk id="6" creationId="{EDE25C3B-F95E-A44D-6249-A8A529922B2D}"/>
          </ac:spMkLst>
        </pc:spChg>
        <pc:spChg chg="add mod">
          <ac:chgData name="Jenniffer da Costa Patrocinio" userId="bfc6f885-584e-4ed6-95e7-65a6082da335" providerId="ADAL" clId="{829C06C7-DA41-AB41-9BC2-B2B7145C9ABC}" dt="2025-05-12T21:05:42.552" v="6817" actId="14100"/>
          <ac:spMkLst>
            <pc:docMk/>
            <pc:sldMk cId="2221424026" sldId="279"/>
            <ac:spMk id="7" creationId="{FA443741-281A-A50E-F9D0-8B561CD29074}"/>
          </ac:spMkLst>
        </pc:spChg>
        <pc:spChg chg="add mod">
          <ac:chgData name="Jenniffer da Costa Patrocinio" userId="bfc6f885-584e-4ed6-95e7-65a6082da335" providerId="ADAL" clId="{829C06C7-DA41-AB41-9BC2-B2B7145C9ABC}" dt="2025-05-12T21:06:22.286" v="6825" actId="1076"/>
          <ac:spMkLst>
            <pc:docMk/>
            <pc:sldMk cId="2221424026" sldId="279"/>
            <ac:spMk id="10" creationId="{964F8136-6C11-1539-B2F7-16CDD6BA21F1}"/>
          </ac:spMkLst>
        </pc:spChg>
        <pc:spChg chg="add mod">
          <ac:chgData name="Jenniffer da Costa Patrocinio" userId="bfc6f885-584e-4ed6-95e7-65a6082da335" providerId="ADAL" clId="{829C06C7-DA41-AB41-9BC2-B2B7145C9ABC}" dt="2025-05-12T21:06:25.565" v="6826" actId="1076"/>
          <ac:spMkLst>
            <pc:docMk/>
            <pc:sldMk cId="2221424026" sldId="279"/>
            <ac:spMk id="11" creationId="{CD5660B0-4EF0-732D-A809-80E68097C08F}"/>
          </ac:spMkLst>
        </pc:spChg>
        <pc:spChg chg="add mod">
          <ac:chgData name="Jenniffer da Costa Patrocinio" userId="bfc6f885-584e-4ed6-95e7-65a6082da335" providerId="ADAL" clId="{829C06C7-DA41-AB41-9BC2-B2B7145C9ABC}" dt="2025-05-12T21:06:06.972" v="6822" actId="14100"/>
          <ac:spMkLst>
            <pc:docMk/>
            <pc:sldMk cId="2221424026" sldId="279"/>
            <ac:spMk id="12" creationId="{14FFE0FA-E68B-8267-2299-01C429AD0594}"/>
          </ac:spMkLst>
        </pc:spChg>
        <pc:spChg chg="add mod">
          <ac:chgData name="Jenniffer da Costa Patrocinio" userId="bfc6f885-584e-4ed6-95e7-65a6082da335" providerId="ADAL" clId="{829C06C7-DA41-AB41-9BC2-B2B7145C9ABC}" dt="2025-05-12T21:06:29.141" v="6827" actId="1076"/>
          <ac:spMkLst>
            <pc:docMk/>
            <pc:sldMk cId="2221424026" sldId="279"/>
            <ac:spMk id="15" creationId="{7C0558A3-4761-4F91-43C1-13F163C8A0FB}"/>
          </ac:spMkLst>
        </pc:spChg>
        <pc:spChg chg="mod">
          <ac:chgData name="Jenniffer da Costa Patrocinio" userId="bfc6f885-584e-4ed6-95e7-65a6082da335" providerId="ADAL" clId="{829C06C7-DA41-AB41-9BC2-B2B7145C9ABC}" dt="2025-05-12T21:06:32.080" v="6828" actId="1076"/>
          <ac:spMkLst>
            <pc:docMk/>
            <pc:sldMk cId="2221424026" sldId="279"/>
            <ac:spMk id="16" creationId="{4794B98A-BDBF-40EB-12D2-C9473D5A10E9}"/>
          </ac:spMkLst>
        </pc:spChg>
        <pc:spChg chg="add mod">
          <ac:chgData name="Jenniffer da Costa Patrocinio" userId="bfc6f885-584e-4ed6-95e7-65a6082da335" providerId="ADAL" clId="{829C06C7-DA41-AB41-9BC2-B2B7145C9ABC}" dt="2025-05-12T21:06:46.265" v="6831" actId="14100"/>
          <ac:spMkLst>
            <pc:docMk/>
            <pc:sldMk cId="2221424026" sldId="279"/>
            <ac:spMk id="17" creationId="{E384DAAF-5568-3BA0-BA5E-67F4B569A035}"/>
          </ac:spMkLst>
        </pc:spChg>
        <pc:spChg chg="add mod">
          <ac:chgData name="Jenniffer da Costa Patrocinio" userId="bfc6f885-584e-4ed6-95e7-65a6082da335" providerId="ADAL" clId="{829C06C7-DA41-AB41-9BC2-B2B7145C9ABC}" dt="2025-05-12T21:06:34.691" v="6829" actId="1076"/>
          <ac:spMkLst>
            <pc:docMk/>
            <pc:sldMk cId="2221424026" sldId="279"/>
            <ac:spMk id="20" creationId="{62AA3014-4460-B405-0978-84D3F572A775}"/>
          </ac:spMkLst>
        </pc:spChg>
        <pc:spChg chg="add mod">
          <ac:chgData name="Jenniffer da Costa Patrocinio" userId="bfc6f885-584e-4ed6-95e7-65a6082da335" providerId="ADAL" clId="{829C06C7-DA41-AB41-9BC2-B2B7145C9ABC}" dt="2025-05-12T21:06:36.665" v="6830" actId="1076"/>
          <ac:spMkLst>
            <pc:docMk/>
            <pc:sldMk cId="2221424026" sldId="279"/>
            <ac:spMk id="21" creationId="{52F5AE7B-92C4-5DAA-6472-89802157C16C}"/>
          </ac:spMkLst>
        </pc:spChg>
        <pc:picChg chg="mod">
          <ac:chgData name="Jenniffer da Costa Patrocinio" userId="bfc6f885-584e-4ed6-95e7-65a6082da335" providerId="ADAL" clId="{829C06C7-DA41-AB41-9BC2-B2B7145C9ABC}" dt="2025-05-12T21:05:11.895" v="6815" actId="1037"/>
          <ac:picMkLst>
            <pc:docMk/>
            <pc:sldMk cId="2221424026" sldId="279"/>
            <ac:picMk id="3" creationId="{7D4258EE-5699-7A57-BB3C-DC07D2BC7574}"/>
          </ac:picMkLst>
        </pc:picChg>
        <pc:picChg chg="mod">
          <ac:chgData name="Jenniffer da Costa Patrocinio" userId="bfc6f885-584e-4ed6-95e7-65a6082da335" providerId="ADAL" clId="{829C06C7-DA41-AB41-9BC2-B2B7145C9ABC}" dt="2025-05-12T21:05:11.895" v="6815" actId="1037"/>
          <ac:picMkLst>
            <pc:docMk/>
            <pc:sldMk cId="2221424026" sldId="279"/>
            <ac:picMk id="14" creationId="{C74E1863-9864-C020-1DED-6E84BF2EB5F3}"/>
          </ac:picMkLst>
        </pc:picChg>
      </pc:sldChg>
      <pc:sldChg chg="addSp delSp modSp new mod">
        <pc:chgData name="Jenniffer da Costa Patrocinio" userId="bfc6f885-584e-4ed6-95e7-65a6082da335" providerId="ADAL" clId="{829C06C7-DA41-AB41-9BC2-B2B7145C9ABC}" dt="2025-05-13T13:34:06.955" v="7120" actId="1076"/>
        <pc:sldMkLst>
          <pc:docMk/>
          <pc:sldMk cId="556353826" sldId="280"/>
        </pc:sldMkLst>
        <pc:spChg chg="add mod">
          <ac:chgData name="Jenniffer da Costa Patrocinio" userId="bfc6f885-584e-4ed6-95e7-65a6082da335" providerId="ADAL" clId="{829C06C7-DA41-AB41-9BC2-B2B7145C9ABC}" dt="2025-05-13T12:50:32.510" v="6888" actId="2711"/>
          <ac:spMkLst>
            <pc:docMk/>
            <pc:sldMk cId="556353826" sldId="280"/>
            <ac:spMk id="3" creationId="{587F9664-DDF9-B534-08DC-045BEF8BC706}"/>
          </ac:spMkLst>
        </pc:spChg>
        <pc:spChg chg="add mod">
          <ac:chgData name="Jenniffer da Costa Patrocinio" userId="bfc6f885-584e-4ed6-95e7-65a6082da335" providerId="ADAL" clId="{829C06C7-DA41-AB41-9BC2-B2B7145C9ABC}" dt="2025-05-13T13:33:58.677" v="7119" actId="1076"/>
          <ac:spMkLst>
            <pc:docMk/>
            <pc:sldMk cId="556353826" sldId="280"/>
            <ac:spMk id="7" creationId="{CD14CF9F-DF2B-1EEA-7A3B-2B2DFBB9AEC4}"/>
          </ac:spMkLst>
        </pc:spChg>
        <pc:picChg chg="add mod">
          <ac:chgData name="Jenniffer da Costa Patrocinio" userId="bfc6f885-584e-4ed6-95e7-65a6082da335" providerId="ADAL" clId="{829C06C7-DA41-AB41-9BC2-B2B7145C9ABC}" dt="2025-05-13T13:33:28.390" v="7089" actId="1076"/>
          <ac:picMkLst>
            <pc:docMk/>
            <pc:sldMk cId="556353826" sldId="280"/>
            <ac:picMk id="2" creationId="{1A809EA6-19F4-441A-7FE6-429EBB838846}"/>
          </ac:picMkLst>
        </pc:picChg>
        <pc:picChg chg="add mod">
          <ac:chgData name="Jenniffer da Costa Patrocinio" userId="bfc6f885-584e-4ed6-95e7-65a6082da335" providerId="ADAL" clId="{829C06C7-DA41-AB41-9BC2-B2B7145C9ABC}" dt="2025-05-13T13:34:06.955" v="7120" actId="1076"/>
          <ac:picMkLst>
            <pc:docMk/>
            <pc:sldMk cId="556353826" sldId="280"/>
            <ac:picMk id="5" creationId="{C4CD3121-9DEB-4090-CD4C-A14251BFC46C}"/>
          </ac:picMkLst>
        </pc:picChg>
      </pc:sldChg>
      <pc:sldChg chg="new del">
        <pc:chgData name="Jenniffer da Costa Patrocinio" userId="bfc6f885-584e-4ed6-95e7-65a6082da335" providerId="ADAL" clId="{829C06C7-DA41-AB41-9BC2-B2B7145C9ABC}" dt="2025-05-13T13:14:14.954" v="7056" actId="2696"/>
        <pc:sldMkLst>
          <pc:docMk/>
          <pc:sldMk cId="908401938" sldId="281"/>
        </pc:sldMkLst>
      </pc:sldChg>
      <pc:sldChg chg="modSp mod">
        <pc:chgData name="Jenniffer da Costa Patrocinio" userId="bfc6f885-584e-4ed6-95e7-65a6082da335" providerId="ADAL" clId="{829C06C7-DA41-AB41-9BC2-B2B7145C9ABC}" dt="2025-05-16T15:16:56.364" v="7196" actId="20577"/>
        <pc:sldMkLst>
          <pc:docMk/>
          <pc:sldMk cId="3446241012" sldId="281"/>
        </pc:sldMkLst>
        <pc:spChg chg="mod">
          <ac:chgData name="Jenniffer da Costa Patrocinio" userId="bfc6f885-584e-4ed6-95e7-65a6082da335" providerId="ADAL" clId="{829C06C7-DA41-AB41-9BC2-B2B7145C9ABC}" dt="2025-05-16T15:16:56.364" v="7196" actId="20577"/>
          <ac:spMkLst>
            <pc:docMk/>
            <pc:sldMk cId="3446241012" sldId="281"/>
            <ac:spMk id="2" creationId="{B5348260-3B45-7239-7707-A741EDE50C44}"/>
          </ac:spMkLst>
        </pc:spChg>
      </pc:sldChg>
      <pc:sldChg chg="addSp modSp new del mod">
        <pc:chgData name="Jenniffer da Costa Patrocinio" userId="bfc6f885-584e-4ed6-95e7-65a6082da335" providerId="ADAL" clId="{829C06C7-DA41-AB41-9BC2-B2B7145C9ABC}" dt="2025-05-13T13:15:18.866" v="7062" actId="2696"/>
        <pc:sldMkLst>
          <pc:docMk/>
          <pc:sldMk cId="3507870170" sldId="281"/>
        </pc:sldMkLst>
      </pc:sldChg>
      <pc:sldChg chg="modSp mod">
        <pc:chgData name="Jenniffer da Costa Patrocinio" userId="bfc6f885-584e-4ed6-95e7-65a6082da335" providerId="ADAL" clId="{829C06C7-DA41-AB41-9BC2-B2B7145C9ABC}" dt="2025-05-16T15:17:09.718" v="7217" actId="20577"/>
        <pc:sldMkLst>
          <pc:docMk/>
          <pc:sldMk cId="160474298" sldId="282"/>
        </pc:sldMkLst>
        <pc:spChg chg="mod">
          <ac:chgData name="Jenniffer da Costa Patrocinio" userId="bfc6f885-584e-4ed6-95e7-65a6082da335" providerId="ADAL" clId="{829C06C7-DA41-AB41-9BC2-B2B7145C9ABC}" dt="2025-05-16T15:17:09.718" v="7217" actId="20577"/>
          <ac:spMkLst>
            <pc:docMk/>
            <pc:sldMk cId="160474298" sldId="282"/>
            <ac:spMk id="2" creationId="{1A31059B-835C-420E-5AFC-BB2054EFF53E}"/>
          </ac:spMkLst>
        </pc:spChg>
      </pc:sldChg>
    </pc:docChg>
  </pc:docChgLst>
  <pc:docChgLst>
    <pc:chgData name="Jenniffer da Costa Patrocinio" userId="S::jenniffer.patrocinio@einstein.br::bfc6f885-584e-4ed6-95e7-65a6082da335" providerId="AD" clId="Web-{7B83AABE-9921-7FAD-AA95-73FEF098B85F}"/>
    <pc:docChg chg="addSld modSld">
      <pc:chgData name="Jenniffer da Costa Patrocinio" userId="S::jenniffer.patrocinio@einstein.br::bfc6f885-584e-4ed6-95e7-65a6082da335" providerId="AD" clId="Web-{7B83AABE-9921-7FAD-AA95-73FEF098B85F}" dt="2025-05-15T18:03:20.048" v="57"/>
      <pc:docMkLst>
        <pc:docMk/>
      </pc:docMkLst>
      <pc:sldChg chg="modSp">
        <pc:chgData name="Jenniffer da Costa Patrocinio" userId="S::jenniffer.patrocinio@einstein.br::bfc6f885-584e-4ed6-95e7-65a6082da335" providerId="AD" clId="Web-{7B83AABE-9921-7FAD-AA95-73FEF098B85F}" dt="2025-05-15T13:37:02.532" v="0" actId="1076"/>
        <pc:sldMkLst>
          <pc:docMk/>
          <pc:sldMk cId="246629745" sldId="260"/>
        </pc:sldMkLst>
        <pc:spChg chg="mod">
          <ac:chgData name="Jenniffer da Costa Patrocinio" userId="S::jenniffer.patrocinio@einstein.br::bfc6f885-584e-4ed6-95e7-65a6082da335" providerId="AD" clId="Web-{7B83AABE-9921-7FAD-AA95-73FEF098B85F}" dt="2025-05-15T13:37:02.532" v="0" actId="1076"/>
          <ac:spMkLst>
            <pc:docMk/>
            <pc:sldMk cId="246629745" sldId="260"/>
            <ac:spMk id="2" creationId="{42A1C76F-79EB-39A3-E7C7-34E538B7EEF0}"/>
          </ac:spMkLst>
        </pc:spChg>
      </pc:sldChg>
      <pc:sldChg chg="modSp">
        <pc:chgData name="Jenniffer da Costa Patrocinio" userId="S::jenniffer.patrocinio@einstein.br::bfc6f885-584e-4ed6-95e7-65a6082da335" providerId="AD" clId="Web-{7B83AABE-9921-7FAD-AA95-73FEF098B85F}" dt="2025-05-15T17:28:27.970" v="38" actId="20577"/>
        <pc:sldMkLst>
          <pc:docMk/>
          <pc:sldMk cId="651736716" sldId="273"/>
        </pc:sldMkLst>
        <pc:spChg chg="mod">
          <ac:chgData name="Jenniffer da Costa Patrocinio" userId="S::jenniffer.patrocinio@einstein.br::bfc6f885-584e-4ed6-95e7-65a6082da335" providerId="AD" clId="Web-{7B83AABE-9921-7FAD-AA95-73FEF098B85F}" dt="2025-05-15T17:27:43.015" v="12" actId="20577"/>
          <ac:spMkLst>
            <pc:docMk/>
            <pc:sldMk cId="651736716" sldId="273"/>
            <ac:spMk id="8" creationId="{C7BE4BB8-70BB-3ACC-711A-5A8AD2380028}"/>
          </ac:spMkLst>
        </pc:spChg>
        <pc:spChg chg="mod">
          <ac:chgData name="Jenniffer da Costa Patrocinio" userId="S::jenniffer.patrocinio@einstein.br::bfc6f885-584e-4ed6-95e7-65a6082da335" providerId="AD" clId="Web-{7B83AABE-9921-7FAD-AA95-73FEF098B85F}" dt="2025-05-15T17:28:05.969" v="16" actId="20577"/>
          <ac:spMkLst>
            <pc:docMk/>
            <pc:sldMk cId="651736716" sldId="273"/>
            <ac:spMk id="9" creationId="{2A8AA931-1F7C-FFE1-B81E-7F455F39F403}"/>
          </ac:spMkLst>
        </pc:spChg>
        <pc:spChg chg="mod">
          <ac:chgData name="Jenniffer da Costa Patrocinio" userId="S::jenniffer.patrocinio@einstein.br::bfc6f885-584e-4ed6-95e7-65a6082da335" providerId="AD" clId="Web-{7B83AABE-9921-7FAD-AA95-73FEF098B85F}" dt="2025-05-15T17:28:19.016" v="25" actId="20577"/>
          <ac:spMkLst>
            <pc:docMk/>
            <pc:sldMk cId="651736716" sldId="273"/>
            <ac:spMk id="12" creationId="{3D7DBBA7-4F28-7A78-D747-977843CD5DA9}"/>
          </ac:spMkLst>
        </pc:spChg>
        <pc:spChg chg="mod">
          <ac:chgData name="Jenniffer da Costa Patrocinio" userId="S::jenniffer.patrocinio@einstein.br::bfc6f885-584e-4ed6-95e7-65a6082da335" providerId="AD" clId="Web-{7B83AABE-9921-7FAD-AA95-73FEF098B85F}" dt="2025-05-15T17:28:27.970" v="38" actId="20577"/>
          <ac:spMkLst>
            <pc:docMk/>
            <pc:sldMk cId="651736716" sldId="273"/>
            <ac:spMk id="13" creationId="{514FF074-A450-5C2B-226C-5AF9A899737A}"/>
          </ac:spMkLst>
        </pc:spChg>
      </pc:sldChg>
      <pc:sldChg chg="addSp modSp addAnim">
        <pc:chgData name="Jenniffer da Costa Patrocinio" userId="S::jenniffer.patrocinio@einstein.br::bfc6f885-584e-4ed6-95e7-65a6082da335" providerId="AD" clId="Web-{7B83AABE-9921-7FAD-AA95-73FEF098B85F}" dt="2025-05-15T17:34:07.650" v="45" actId="1076"/>
        <pc:sldMkLst>
          <pc:docMk/>
          <pc:sldMk cId="126263684" sldId="278"/>
        </pc:sldMkLst>
        <pc:spChg chg="mod">
          <ac:chgData name="Jenniffer da Costa Patrocinio" userId="S::jenniffer.patrocinio@einstein.br::bfc6f885-584e-4ed6-95e7-65a6082da335" providerId="AD" clId="Web-{7B83AABE-9921-7FAD-AA95-73FEF098B85F}" dt="2025-05-15T17:34:07.650" v="45" actId="1076"/>
          <ac:spMkLst>
            <pc:docMk/>
            <pc:sldMk cId="126263684" sldId="278"/>
            <ac:spMk id="2" creationId="{38349192-42FA-31A6-69AB-02676F7B8F0C}"/>
          </ac:spMkLst>
        </pc:spChg>
        <pc:picChg chg="add mod">
          <ac:chgData name="Jenniffer da Costa Patrocinio" userId="S::jenniffer.patrocinio@einstein.br::bfc6f885-584e-4ed6-95e7-65a6082da335" providerId="AD" clId="Web-{7B83AABE-9921-7FAD-AA95-73FEF098B85F}" dt="2025-05-15T17:33:59.384" v="44" actId="14100"/>
          <ac:picMkLst>
            <pc:docMk/>
            <pc:sldMk cId="126263684" sldId="278"/>
            <ac:picMk id="3" creationId="{3605A41B-856B-5982-72E3-41E457F6B021}"/>
          </ac:picMkLst>
        </pc:picChg>
      </pc:sldChg>
      <pc:sldChg chg="addSp modSp add replId modMedia addAnim">
        <pc:chgData name="Jenniffer da Costa Patrocinio" userId="S::jenniffer.patrocinio@einstein.br::bfc6f885-584e-4ed6-95e7-65a6082da335" providerId="AD" clId="Web-{7B83AABE-9921-7FAD-AA95-73FEF098B85F}" dt="2025-05-15T17:55:15.082" v="53" actId="1076"/>
        <pc:sldMkLst>
          <pc:docMk/>
          <pc:sldMk cId="3446241012" sldId="281"/>
        </pc:sldMkLst>
        <pc:picChg chg="add mod">
          <ac:chgData name="Jenniffer da Costa Patrocinio" userId="S::jenniffer.patrocinio@einstein.br::bfc6f885-584e-4ed6-95e7-65a6082da335" providerId="AD" clId="Web-{7B83AABE-9921-7FAD-AA95-73FEF098B85F}" dt="2025-05-15T17:55:15.082" v="53" actId="1076"/>
          <ac:picMkLst>
            <pc:docMk/>
            <pc:sldMk cId="3446241012" sldId="281"/>
            <ac:picMk id="3" creationId="{EC938F89-D76A-8749-EEC8-C7913E1F4BFC}"/>
          </ac:picMkLst>
        </pc:picChg>
      </pc:sldChg>
      <pc:sldChg chg="addSp modSp add replId modMedia addAnim">
        <pc:chgData name="Jenniffer da Costa Patrocinio" userId="S::jenniffer.patrocinio@einstein.br::bfc6f885-584e-4ed6-95e7-65a6082da335" providerId="AD" clId="Web-{7B83AABE-9921-7FAD-AA95-73FEF098B85F}" dt="2025-05-15T18:03:20.048" v="57"/>
        <pc:sldMkLst>
          <pc:docMk/>
          <pc:sldMk cId="160474298" sldId="282"/>
        </pc:sldMkLst>
        <pc:picChg chg="add mod">
          <ac:chgData name="Jenniffer da Costa Patrocinio" userId="S::jenniffer.patrocinio@einstein.br::bfc6f885-584e-4ed6-95e7-65a6082da335" providerId="AD" clId="Web-{7B83AABE-9921-7FAD-AA95-73FEF098B85F}" dt="2025-05-15T18:03:20.048" v="57"/>
          <ac:picMkLst>
            <pc:docMk/>
            <pc:sldMk cId="160474298" sldId="282"/>
            <ac:picMk id="3" creationId="{389AFD69-F142-37ED-81AA-6466587822DD}"/>
          </ac:picMkLst>
        </pc:picChg>
      </pc:sldChg>
      <pc:sldChg chg="add replId">
        <pc:chgData name="Jenniffer da Costa Patrocinio" userId="S::jenniffer.patrocinio@einstein.br::bfc6f885-584e-4ed6-95e7-65a6082da335" providerId="AD" clId="Web-{7B83AABE-9921-7FAD-AA95-73FEF098B85F}" dt="2025-05-15T17:34:52.433" v="47"/>
        <pc:sldMkLst>
          <pc:docMk/>
          <pc:sldMk cId="1902925065" sldId="283"/>
        </pc:sldMkLst>
      </pc:sldChg>
      <pc:sldChg chg="add replId">
        <pc:chgData name="Jenniffer da Costa Patrocinio" userId="S::jenniffer.patrocinio@einstein.br::bfc6f885-584e-4ed6-95e7-65a6082da335" providerId="AD" clId="Web-{7B83AABE-9921-7FAD-AA95-73FEF098B85F}" dt="2025-05-15T18:01:17.936" v="54"/>
        <pc:sldMkLst>
          <pc:docMk/>
          <pc:sldMk cId="1246485217" sldId="284"/>
        </pc:sldMkLst>
      </pc:sldChg>
    </pc:docChg>
  </pc:docChgLst>
  <pc:docChgLst>
    <pc:chgData name="Jenniffer da Costa Patrocinio" userId="S::jenniffer.patrocinio@einstein.br::bfc6f885-584e-4ed6-95e7-65a6082da335" providerId="AD" clId="Web-{7D8C7AF6-14EA-47CD-9D9E-436D73787505}"/>
    <pc:docChg chg="modSld">
      <pc:chgData name="Jenniffer da Costa Patrocinio" userId="S::jenniffer.patrocinio@einstein.br::bfc6f885-584e-4ed6-95e7-65a6082da335" providerId="AD" clId="Web-{7D8C7AF6-14EA-47CD-9D9E-436D73787505}" dt="2025-05-15T19:23:46.155" v="0"/>
      <pc:docMkLst>
        <pc:docMk/>
      </pc:docMkLst>
      <pc:sldChg chg="modSp modMedia">
        <pc:chgData name="Jenniffer da Costa Patrocinio" userId="S::jenniffer.patrocinio@einstein.br::bfc6f885-584e-4ed6-95e7-65a6082da335" providerId="AD" clId="Web-{7D8C7AF6-14EA-47CD-9D9E-436D73787505}" dt="2025-05-15T19:23:46.155" v="0"/>
        <pc:sldMkLst>
          <pc:docMk/>
          <pc:sldMk cId="3446241012" sldId="281"/>
        </pc:sldMkLst>
        <pc:picChg chg="mod">
          <ac:chgData name="Jenniffer da Costa Patrocinio" userId="S::jenniffer.patrocinio@einstein.br::bfc6f885-584e-4ed6-95e7-65a6082da335" providerId="AD" clId="Web-{7D8C7AF6-14EA-47CD-9D9E-436D73787505}" dt="2025-05-15T19:23:46.155" v="0"/>
          <ac:picMkLst>
            <pc:docMk/>
            <pc:sldMk cId="3446241012" sldId="281"/>
            <ac:picMk id="3" creationId="{EC938F89-D76A-8749-EEC8-C7913E1F4BFC}"/>
          </ac:picMkLst>
        </pc:picChg>
      </pc:sldChg>
    </pc:docChg>
  </pc:docChgLst>
  <pc:docChgLst>
    <pc:chgData name="Jenniffer da Costa Patrocinio" userId="S::jenniffer.patrocinio@einstein.br::bfc6f885-584e-4ed6-95e7-65a6082da335" providerId="AD" clId="Web-{9E3274F8-5AA7-23FC-64F7-84395B42A4E9}"/>
    <pc:docChg chg="addSld delSld modSld">
      <pc:chgData name="Jenniffer da Costa Patrocinio" userId="S::jenniffer.patrocinio@einstein.br::bfc6f885-584e-4ed6-95e7-65a6082da335" providerId="AD" clId="Web-{9E3274F8-5AA7-23FC-64F7-84395B42A4E9}" dt="2025-05-08T21:49:56.004" v="14" actId="14100"/>
      <pc:docMkLst>
        <pc:docMk/>
      </pc:docMkLst>
      <pc:sldChg chg="new del">
        <pc:chgData name="Jenniffer da Costa Patrocinio" userId="S::jenniffer.patrocinio@einstein.br::bfc6f885-584e-4ed6-95e7-65a6082da335" providerId="AD" clId="Web-{9E3274F8-5AA7-23FC-64F7-84395B42A4E9}" dt="2025-05-08T20:52:30.508" v="1"/>
        <pc:sldMkLst>
          <pc:docMk/>
          <pc:sldMk cId="919175236" sldId="263"/>
        </pc:sldMkLst>
      </pc:sldChg>
      <pc:sldChg chg="delSp add replId">
        <pc:chgData name="Jenniffer da Costa Patrocinio" userId="S::jenniffer.patrocinio@einstein.br::bfc6f885-584e-4ed6-95e7-65a6082da335" providerId="AD" clId="Web-{9E3274F8-5AA7-23FC-64F7-84395B42A4E9}" dt="2025-05-08T20:52:48.243" v="4"/>
        <pc:sldMkLst>
          <pc:docMk/>
          <pc:sldMk cId="2754060307" sldId="263"/>
        </pc:sldMkLst>
      </pc:sldChg>
      <pc:sldChg chg="addSp delSp modSp add replId delAnim">
        <pc:chgData name="Jenniffer da Costa Patrocinio" userId="S::jenniffer.patrocinio@einstein.br::bfc6f885-584e-4ed6-95e7-65a6082da335" providerId="AD" clId="Web-{9E3274F8-5AA7-23FC-64F7-84395B42A4E9}" dt="2025-05-08T21:49:56.004" v="14" actId="14100"/>
        <pc:sldMkLst>
          <pc:docMk/>
          <pc:sldMk cId="2545374014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5FC8-F96A-6946-B716-53701C61B1F7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916D6-6AD0-0A47-9EC1-F7831D935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677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5FC8-F96A-6946-B716-53701C61B1F7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916D6-6AD0-0A47-9EC1-F7831D935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9082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5FC8-F96A-6946-B716-53701C61B1F7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916D6-6AD0-0A47-9EC1-F7831D935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2046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5FC8-F96A-6946-B716-53701C61B1F7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916D6-6AD0-0A47-9EC1-F7831D935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33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5FC8-F96A-6946-B716-53701C61B1F7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916D6-6AD0-0A47-9EC1-F7831D935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974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5FC8-F96A-6946-B716-53701C61B1F7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916D6-6AD0-0A47-9EC1-F7831D935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4415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5FC8-F96A-6946-B716-53701C61B1F7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916D6-6AD0-0A47-9EC1-F7831D935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78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5FC8-F96A-6946-B716-53701C61B1F7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916D6-6AD0-0A47-9EC1-F7831D935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890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5FC8-F96A-6946-B716-53701C61B1F7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916D6-6AD0-0A47-9EC1-F7831D935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203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5FC8-F96A-6946-B716-53701C61B1F7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916D6-6AD0-0A47-9EC1-F7831D935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792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5FC8-F96A-6946-B716-53701C61B1F7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916D6-6AD0-0A47-9EC1-F7831D935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1287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4E45FC8-F96A-6946-B716-53701C61B1F7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D8916D6-6AD0-0A47-9EC1-F7831D935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3407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inkedin.com/in/jenniffer-da-costa-patroc%C3%ADni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72B2996-F48C-0DC2-D9AA-6A5B4AF02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50971" cy="7576457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80B92D5B-1A5B-95BA-5867-A08B0505C5D7}"/>
              </a:ext>
            </a:extLst>
          </p:cNvPr>
          <p:cNvSpPr/>
          <p:nvPr/>
        </p:nvSpPr>
        <p:spPr>
          <a:xfrm>
            <a:off x="5239657" y="506799"/>
            <a:ext cx="6778172" cy="1931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effectLst>
                  <a:outerShdw blurRad="50800" dist="50800" dir="5400000" algn="ctr" rotWithShape="0">
                    <a:srgbClr val="7030A0"/>
                  </a:outerShdw>
                </a:effectLst>
                <a:latin typeface="Calibri Light" panose="020F0302020204030204" pitchFamily="34" charset="0"/>
                <a:ea typeface="Sora Medium" pitchFamily="34" charset="-122"/>
                <a:cs typeface="Calibri Light" panose="020F0302020204030204" pitchFamily="34" charset="0"/>
              </a:rPr>
              <a:t>Privacy Red Team: Testando a Segurança dos Dados na Era da Inteligência Artificial</a:t>
            </a:r>
            <a:endParaRPr lang="en-US" sz="4450" dirty="0">
              <a:effectLst>
                <a:outerShdw blurRad="50800" dist="50800" dir="5400000" algn="ctr" rotWithShape="0">
                  <a:srgbClr val="7030A0"/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E2CE7595-B5D9-9E1B-9645-8B336F86E827}"/>
              </a:ext>
            </a:extLst>
          </p:cNvPr>
          <p:cNvSpPr/>
          <p:nvPr/>
        </p:nvSpPr>
        <p:spPr>
          <a:xfrm>
            <a:off x="5363028" y="3224700"/>
            <a:ext cx="6654801" cy="948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 Privacy Red Teaming é uma abordagem ofensiva para testar a privacidade dos sistemas. </a:t>
            </a:r>
            <a:endParaRPr lang="en-US" sz="175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0C49D0B7-3C66-514E-6138-F5A53B74E67D}"/>
              </a:ext>
            </a:extLst>
          </p:cNvPr>
          <p:cNvSpPr/>
          <p:nvPr/>
        </p:nvSpPr>
        <p:spPr>
          <a:xfrm>
            <a:off x="5363028" y="4654357"/>
            <a:ext cx="6778172" cy="948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754046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0">
            <a:extLst>
              <a:ext uri="{FF2B5EF4-FFF2-40B4-BE49-F238E27FC236}">
                <a16:creationId xmlns:a16="http://schemas.microsoft.com/office/drawing/2014/main" id="{CE306AC7-11B9-D726-2670-7B69F86C986C}"/>
              </a:ext>
            </a:extLst>
          </p:cNvPr>
          <p:cNvSpPr/>
          <p:nvPr/>
        </p:nvSpPr>
        <p:spPr>
          <a:xfrm>
            <a:off x="1604739" y="1527572"/>
            <a:ext cx="10048229" cy="661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ISSO/IEC 27001- (Gestão de Segurança da Informação)</a:t>
            </a:r>
            <a:endParaRPr lang="en-US" sz="2400" dirty="0"/>
          </a:p>
        </p:txBody>
      </p:sp>
      <p:sp>
        <p:nvSpPr>
          <p:cNvPr id="3" name="Text 11">
            <a:extLst>
              <a:ext uri="{FF2B5EF4-FFF2-40B4-BE49-F238E27FC236}">
                <a16:creationId xmlns:a16="http://schemas.microsoft.com/office/drawing/2014/main" id="{3102306A-E09F-E8E9-883F-C5FA1BE9FF44}"/>
              </a:ext>
            </a:extLst>
          </p:cNvPr>
          <p:cNvSpPr/>
          <p:nvPr/>
        </p:nvSpPr>
        <p:spPr>
          <a:xfrm>
            <a:off x="1584969" y="2004992"/>
            <a:ext cx="9511201" cy="564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Padrão internacional para implementar um SGSI (Sistema de Gestão de Segurança da Informação).</a:t>
            </a:r>
            <a:endParaRPr lang="en-US" dirty="0"/>
          </a:p>
        </p:txBody>
      </p:sp>
      <p:sp>
        <p:nvSpPr>
          <p:cNvPr id="4" name="Text 12">
            <a:extLst>
              <a:ext uri="{FF2B5EF4-FFF2-40B4-BE49-F238E27FC236}">
                <a16:creationId xmlns:a16="http://schemas.microsoft.com/office/drawing/2014/main" id="{69CD41B3-7190-C8F4-3335-FEB9B1D89EEE}"/>
              </a:ext>
            </a:extLst>
          </p:cNvPr>
          <p:cNvSpPr/>
          <p:nvPr/>
        </p:nvSpPr>
        <p:spPr>
          <a:xfrm>
            <a:off x="1604739" y="2415432"/>
            <a:ext cx="9670859" cy="376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Foco em confidencialidade, integridade e disponibilidade dos dados.</a:t>
            </a:r>
            <a:endParaRPr 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3B4D10B4-6527-193F-B952-76B53A893742}"/>
              </a:ext>
            </a:extLst>
          </p:cNvPr>
          <p:cNvSpPr/>
          <p:nvPr/>
        </p:nvSpPr>
        <p:spPr>
          <a:xfrm>
            <a:off x="0" y="143845"/>
            <a:ext cx="12192000" cy="530066"/>
          </a:xfrm>
          <a:prstGeom prst="rect">
            <a:avLst/>
          </a:prstGeom>
          <a:noFill/>
          <a:ln/>
          <a:effectLst>
            <a:outerShdw blurRad="50800" dist="50800" dir="5400000" algn="ctr" rotWithShape="0">
              <a:srgbClr val="7030A0"/>
            </a:outerShdw>
          </a:effectLst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Calibri Light" panose="020F0302020204030204" pitchFamily="34" charset="0"/>
                <a:ea typeface="Sora Medium" pitchFamily="34" charset="-122"/>
                <a:cs typeface="Calibri Light" panose="020F0302020204030204" pitchFamily="34" charset="0"/>
              </a:rPr>
              <a:t>Principais Normas e Leis de Privacidade de Dados</a:t>
            </a:r>
            <a:endParaRPr lang="en-US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Imagem 5" descr="Ícone&#10;&#10;O conteúdo gerado por IA pode estar incorreto.">
            <a:extLst>
              <a:ext uri="{FF2B5EF4-FFF2-40B4-BE49-F238E27FC236}">
                <a16:creationId xmlns:a16="http://schemas.microsoft.com/office/drawing/2014/main" id="{EEA6294E-13F8-5C88-E810-D46C54321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32" y="1544166"/>
            <a:ext cx="908747" cy="908747"/>
          </a:xfrm>
          <a:prstGeom prst="rect">
            <a:avLst/>
          </a:prstGeom>
        </p:spPr>
      </p:pic>
      <p:pic>
        <p:nvPicPr>
          <p:cNvPr id="7" name="Imagem 6" descr="Ícone&#10;&#10;O conteúdo gerado por IA pode estar incorreto.">
            <a:extLst>
              <a:ext uri="{FF2B5EF4-FFF2-40B4-BE49-F238E27FC236}">
                <a16:creationId xmlns:a16="http://schemas.microsoft.com/office/drawing/2014/main" id="{F456DAAE-1797-98FE-5142-1315C492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32" y="4004917"/>
            <a:ext cx="908747" cy="908747"/>
          </a:xfrm>
          <a:prstGeom prst="rect">
            <a:avLst/>
          </a:prstGeom>
        </p:spPr>
      </p:pic>
      <p:sp>
        <p:nvSpPr>
          <p:cNvPr id="8" name="Text 13">
            <a:extLst>
              <a:ext uri="{FF2B5EF4-FFF2-40B4-BE49-F238E27FC236}">
                <a16:creationId xmlns:a16="http://schemas.microsoft.com/office/drawing/2014/main" id="{056D98F7-D95F-E341-DA00-2B48356EAE70}"/>
              </a:ext>
            </a:extLst>
          </p:cNvPr>
          <p:cNvSpPr/>
          <p:nvPr/>
        </p:nvSpPr>
        <p:spPr>
          <a:xfrm>
            <a:off x="1584969" y="4027294"/>
            <a:ext cx="9363154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ISSO/IEC 27701 (Gestão de Privacidade da Informação)</a:t>
            </a:r>
            <a:endParaRPr lang="en-US" sz="2400" dirty="0"/>
          </a:p>
        </p:txBody>
      </p:sp>
      <p:sp>
        <p:nvSpPr>
          <p:cNvPr id="9" name="Text 14">
            <a:extLst>
              <a:ext uri="{FF2B5EF4-FFF2-40B4-BE49-F238E27FC236}">
                <a16:creationId xmlns:a16="http://schemas.microsoft.com/office/drawing/2014/main" id="{44F9B366-0957-BDA8-D950-9425FA2A0873}"/>
              </a:ext>
            </a:extLst>
          </p:cNvPr>
          <p:cNvSpPr/>
          <p:nvPr/>
        </p:nvSpPr>
        <p:spPr>
          <a:xfrm>
            <a:off x="1584969" y="4316675"/>
            <a:ext cx="9363154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Adiciona controles específicos para proteção de dados pessoais.</a:t>
            </a:r>
            <a:endParaRPr lang="en-US" dirty="0"/>
          </a:p>
        </p:txBody>
      </p:sp>
      <p:sp>
        <p:nvSpPr>
          <p:cNvPr id="10" name="Text 15">
            <a:extLst>
              <a:ext uri="{FF2B5EF4-FFF2-40B4-BE49-F238E27FC236}">
                <a16:creationId xmlns:a16="http://schemas.microsoft.com/office/drawing/2014/main" id="{65A3D881-A6DA-1323-7BDE-D5D814D27AEA}"/>
              </a:ext>
            </a:extLst>
          </p:cNvPr>
          <p:cNvSpPr/>
          <p:nvPr/>
        </p:nvSpPr>
        <p:spPr>
          <a:xfrm>
            <a:off x="1584969" y="4669133"/>
            <a:ext cx="9363154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Suporta conformidade com leis como GDPR e LGPD.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7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D0FA59-74DE-CDE6-5B39-B64B6D530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0B9280E-0106-3E69-7688-A688DB0DFCDC}"/>
              </a:ext>
            </a:extLst>
          </p:cNvPr>
          <p:cNvSpPr/>
          <p:nvPr/>
        </p:nvSpPr>
        <p:spPr>
          <a:xfrm>
            <a:off x="269115" y="2329503"/>
            <a:ext cx="8293656" cy="551378"/>
          </a:xfrm>
          <a:prstGeom prst="rect">
            <a:avLst/>
          </a:prstGeom>
          <a:noFill/>
          <a:ln/>
          <a:effectLst>
            <a:outerShdw blurRad="50800" dist="50800" dir="5400000" algn="ctr" rotWithShape="0">
              <a:srgbClr val="7030A0"/>
            </a:outerShdw>
          </a:effectLst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97B8FF"/>
                </a:solidFill>
                <a:latin typeface="Calibri Light" panose="020F0302020204030204" pitchFamily="34" charset="0"/>
                <a:ea typeface="Sora Medium" pitchFamily="34" charset="-122"/>
                <a:cs typeface="Calibri Light" panose="020F0302020204030204" pitchFamily="34" charset="0"/>
              </a:rPr>
              <a:t>Metodologia de Testes de Segurança</a:t>
            </a:r>
            <a:endParaRPr lang="en-US" sz="345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2AC8D01-1F73-128F-DCAF-457E26EF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2937480"/>
            <a:ext cx="775913" cy="93111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B4A17497-354B-22BB-6F62-6A3279B0850E}"/>
              </a:ext>
            </a:extLst>
          </p:cNvPr>
          <p:cNvSpPr/>
          <p:nvPr/>
        </p:nvSpPr>
        <p:spPr>
          <a:xfrm>
            <a:off x="1473370" y="3004870"/>
            <a:ext cx="3602236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Mapeamento do Fluxo de Dados</a:t>
            </a:r>
            <a:endParaRPr lang="en-US" b="1" dirty="0"/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9C62266B-863B-94DE-6EFA-D6587390D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881409"/>
            <a:ext cx="775913" cy="931117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A301DB10-1E56-D314-59D1-F00BE38BB531}"/>
              </a:ext>
            </a:extLst>
          </p:cNvPr>
          <p:cNvSpPr/>
          <p:nvPr/>
        </p:nvSpPr>
        <p:spPr>
          <a:xfrm>
            <a:off x="1473370" y="3869040"/>
            <a:ext cx="3531037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Ataques de Inversão de Modelo</a:t>
            </a:r>
            <a:endParaRPr lang="en-US" b="1" dirty="0"/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CF51AF87-AA08-64F7-4DC3-574F2B108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825338"/>
            <a:ext cx="775913" cy="931117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49FBB085-0E66-495D-A7CE-E9DB99A3291F}"/>
              </a:ext>
            </a:extLst>
          </p:cNvPr>
          <p:cNvSpPr/>
          <p:nvPr/>
        </p:nvSpPr>
        <p:spPr>
          <a:xfrm>
            <a:off x="1473370" y="4846482"/>
            <a:ext cx="258794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Inferência de Membros</a:t>
            </a:r>
            <a:endParaRPr lang="en-US" b="1" dirty="0"/>
          </a:p>
        </p:txBody>
      </p:sp>
      <p:pic>
        <p:nvPicPr>
          <p:cNvPr id="10" name="Image 4" descr="preencoded.png">
            <a:extLst>
              <a:ext uri="{FF2B5EF4-FFF2-40B4-BE49-F238E27FC236}">
                <a16:creationId xmlns:a16="http://schemas.microsoft.com/office/drawing/2014/main" id="{420DD999-DAAF-7C6B-8805-38B6902F8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770325"/>
            <a:ext cx="775913" cy="931117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AC903508-7C45-E37B-689A-C8BFD3B95626}"/>
              </a:ext>
            </a:extLst>
          </p:cNvPr>
          <p:cNvSpPr/>
          <p:nvPr/>
        </p:nvSpPr>
        <p:spPr>
          <a:xfrm>
            <a:off x="1473370" y="5770325"/>
            <a:ext cx="265842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Exfiltração por Prompts</a:t>
            </a:r>
            <a:endParaRPr lang="en-US" b="1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4FB43813-B0C2-DA62-496E-B4E8D7B50E6E}"/>
              </a:ext>
            </a:extLst>
          </p:cNvPr>
          <p:cNvSpPr/>
          <p:nvPr/>
        </p:nvSpPr>
        <p:spPr>
          <a:xfrm>
            <a:off x="1473370" y="332230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Identificação de fontes e análise do ciclo de vida dos dados.</a:t>
            </a:r>
            <a:endParaRPr lang="en-US" sz="155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185F0EC2-9CE2-7488-2882-003A6F513D76}"/>
              </a:ext>
            </a:extLst>
          </p:cNvPr>
          <p:cNvSpPr/>
          <p:nvPr/>
        </p:nvSpPr>
        <p:spPr>
          <a:xfrm>
            <a:off x="1473370" y="416526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Recuperação de dados de treinamento a partir da saída do modelo.</a:t>
            </a:r>
            <a:endParaRPr lang="en-US" sz="155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19A567EA-C88D-D425-3C42-79D12D796D8C}"/>
              </a:ext>
            </a:extLst>
          </p:cNvPr>
          <p:cNvSpPr/>
          <p:nvPr/>
        </p:nvSpPr>
        <p:spPr>
          <a:xfrm>
            <a:off x="1473370" y="509577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Determinar se um dado específico foi usado para treinar o modelo.</a:t>
            </a:r>
            <a:endParaRPr lang="en-US" sz="155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C5D7D7CC-5817-DEF0-1DDE-2664DA8B2338}"/>
              </a:ext>
            </a:extLst>
          </p:cNvPr>
          <p:cNvSpPr/>
          <p:nvPr/>
        </p:nvSpPr>
        <p:spPr>
          <a:xfrm>
            <a:off x="1473370" y="604595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Extrair informações privadas usando engenharia de prompts em LLMs.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26683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7A61BB4-5690-E43F-3436-2999A0411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F2A951C-E91B-C6E7-0BB5-5DCA9576EA02}"/>
              </a:ext>
            </a:extLst>
          </p:cNvPr>
          <p:cNvSpPr/>
          <p:nvPr/>
        </p:nvSpPr>
        <p:spPr>
          <a:xfrm>
            <a:off x="5655350" y="272512"/>
            <a:ext cx="6536650" cy="622340"/>
          </a:xfrm>
          <a:prstGeom prst="rect">
            <a:avLst/>
          </a:prstGeom>
          <a:noFill/>
          <a:ln/>
          <a:effectLst>
            <a:outerShdw blurRad="50800" dist="50800" dir="5400000" algn="ctr" rotWithShape="0">
              <a:srgbClr val="7030A0"/>
            </a:outerShdw>
          </a:effectLst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Calibri Light" panose="020F0302020204030204" pitchFamily="34" charset="0"/>
                <a:ea typeface="Sora Medium" pitchFamily="34" charset="-122"/>
                <a:cs typeface="Calibri Light" panose="020F0302020204030204" pitchFamily="34" charset="0"/>
              </a:rPr>
              <a:t>Ferramentas e Estratégias</a:t>
            </a:r>
            <a:endParaRPr lang="en-US" sz="3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39F59270-EE4B-B05D-B920-5A1BCA29F0BE}"/>
              </a:ext>
            </a:extLst>
          </p:cNvPr>
          <p:cNvSpPr/>
          <p:nvPr/>
        </p:nvSpPr>
        <p:spPr>
          <a:xfrm>
            <a:off x="5655346" y="1262896"/>
            <a:ext cx="6008079" cy="1374941"/>
          </a:xfrm>
          <a:prstGeom prst="roundRect">
            <a:avLst>
              <a:gd name="adj" fmla="val 194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83A3239-5344-0816-12BD-559E8C6058F4}"/>
              </a:ext>
            </a:extLst>
          </p:cNvPr>
          <p:cNvSpPr/>
          <p:nvPr/>
        </p:nvSpPr>
        <p:spPr>
          <a:xfrm>
            <a:off x="5854422" y="1326193"/>
            <a:ext cx="2206082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Ferramentas de Teste</a:t>
            </a:r>
            <a:endParaRPr lang="en-US" sz="19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26048E7-6726-E4BA-B1ED-9C01FC954A1B}"/>
              </a:ext>
            </a:extLst>
          </p:cNvPr>
          <p:cNvSpPr/>
          <p:nvPr/>
        </p:nvSpPr>
        <p:spPr>
          <a:xfrm>
            <a:off x="5854422" y="1773079"/>
            <a:ext cx="600807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BurpSuite Pro - Extensão de IA</a:t>
            </a:r>
            <a:endParaRPr lang="en-US" sz="15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235576D-83D3-3767-0FDB-804777719B4B}"/>
              </a:ext>
            </a:extLst>
          </p:cNvPr>
          <p:cNvSpPr/>
          <p:nvPr/>
        </p:nvSpPr>
        <p:spPr>
          <a:xfrm>
            <a:off x="5854422" y="2145102"/>
            <a:ext cx="600807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Scripts para automatização de ataques</a:t>
            </a:r>
            <a:endParaRPr lang="en-US" sz="155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E7F62B0F-EEBF-B3C2-4571-9A18DC2FE22F}"/>
              </a:ext>
            </a:extLst>
          </p:cNvPr>
          <p:cNvSpPr/>
          <p:nvPr/>
        </p:nvSpPr>
        <p:spPr>
          <a:xfrm>
            <a:off x="5655347" y="2755044"/>
            <a:ext cx="6008079" cy="1093707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43E2703-DC88-65E7-1756-79D070420F95}"/>
              </a:ext>
            </a:extLst>
          </p:cNvPr>
          <p:cNvSpPr/>
          <p:nvPr/>
        </p:nvSpPr>
        <p:spPr>
          <a:xfrm>
            <a:off x="5854422" y="2849151"/>
            <a:ext cx="2034445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Differential Privacy</a:t>
            </a:r>
            <a:endParaRPr lang="en-US" sz="19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30EE429D-5401-E888-F42B-15AFB4B9C9B2}"/>
              </a:ext>
            </a:extLst>
          </p:cNvPr>
          <p:cNvSpPr/>
          <p:nvPr/>
        </p:nvSpPr>
        <p:spPr>
          <a:xfrm>
            <a:off x="5818035" y="3254368"/>
            <a:ext cx="600807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Introdução de ruído estatístico para impedir a reidentificação de dados.</a:t>
            </a:r>
            <a:endParaRPr lang="en-US" sz="155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75C83A6F-1F95-43F2-0A48-815D4F425163}"/>
              </a:ext>
            </a:extLst>
          </p:cNvPr>
          <p:cNvSpPr/>
          <p:nvPr/>
        </p:nvSpPr>
        <p:spPr>
          <a:xfrm>
            <a:off x="5655348" y="3995607"/>
            <a:ext cx="6008079" cy="1278525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EB2CE944-F4DE-CAF2-82FA-688CD3DB74E3}"/>
              </a:ext>
            </a:extLst>
          </p:cNvPr>
          <p:cNvSpPr/>
          <p:nvPr/>
        </p:nvSpPr>
        <p:spPr>
          <a:xfrm>
            <a:off x="5854421" y="4045022"/>
            <a:ext cx="2034445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Federated Learning</a:t>
            </a:r>
            <a:endParaRPr lang="en-US" sz="19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F9AB598F-BA5B-FD7C-BADE-5A31F01A2589}"/>
              </a:ext>
            </a:extLst>
          </p:cNvPr>
          <p:cNvSpPr/>
          <p:nvPr/>
        </p:nvSpPr>
        <p:spPr>
          <a:xfrm>
            <a:off x="5818035" y="4517065"/>
            <a:ext cx="5706309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Modelos treinados em dispositivos locais sem compartilhamento direto de dados.</a:t>
            </a:r>
            <a:endParaRPr lang="en-US" sz="1550" dirty="0"/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9E1A67D6-6975-C602-90A9-B6D061232108}"/>
              </a:ext>
            </a:extLst>
          </p:cNvPr>
          <p:cNvSpPr/>
          <p:nvPr/>
        </p:nvSpPr>
        <p:spPr>
          <a:xfrm>
            <a:off x="5655349" y="5430060"/>
            <a:ext cx="6008079" cy="1292780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7E6BC2C0-8312-2CBF-2062-C19A518B7E4F}"/>
              </a:ext>
            </a:extLst>
          </p:cNvPr>
          <p:cNvSpPr/>
          <p:nvPr/>
        </p:nvSpPr>
        <p:spPr>
          <a:xfrm>
            <a:off x="5818035" y="5498953"/>
            <a:ext cx="2034445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Monitoramento</a:t>
            </a:r>
            <a:endParaRPr lang="en-US" sz="195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CCD63003-0EDF-8727-8AE3-F7FCED2A1419}"/>
              </a:ext>
            </a:extLst>
          </p:cNvPr>
          <p:cNvSpPr/>
          <p:nvPr/>
        </p:nvSpPr>
        <p:spPr>
          <a:xfrm>
            <a:off x="5818035" y="5878955"/>
            <a:ext cx="6008079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Implementação de ferramentas de auditoria para identificar acessos não autorizados.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3528529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ED59677-F5BD-FEEF-9C12-A8D22F1D6EDF}"/>
              </a:ext>
            </a:extLst>
          </p:cNvPr>
          <p:cNvSpPr/>
          <p:nvPr/>
        </p:nvSpPr>
        <p:spPr>
          <a:xfrm>
            <a:off x="1" y="50858"/>
            <a:ext cx="12192000" cy="708779"/>
          </a:xfrm>
          <a:prstGeom prst="rect">
            <a:avLst/>
          </a:prstGeom>
          <a:noFill/>
          <a:ln/>
          <a:effectLst>
            <a:outerShdw blurRad="50800" dist="50800" dir="5400000" algn="ctr" rotWithShape="0">
              <a:srgbClr val="7030A0"/>
            </a:outerShdw>
          </a:effectLst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Calibri Light" panose="020F0302020204030204" pitchFamily="34" charset="0"/>
                <a:ea typeface="Sora Medium" pitchFamily="34" charset="-122"/>
                <a:cs typeface="Calibri Light" panose="020F0302020204030204" pitchFamily="34" charset="0"/>
              </a:rPr>
              <a:t>Recomendações Práticas</a:t>
            </a:r>
            <a:endParaRPr lang="en-US" sz="445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D4258EE-5699-7A57-BB3C-DC07D2BC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725" y="1155207"/>
            <a:ext cx="1614011" cy="1306949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1BC296F5-493B-5C6B-8CD1-4AEF5ADD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187" y="1771237"/>
            <a:ext cx="318968" cy="398621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6AC9AA22-4956-34CA-C03B-02D269A7EB8D}"/>
              </a:ext>
            </a:extLst>
          </p:cNvPr>
          <p:cNvSpPr/>
          <p:nvPr/>
        </p:nvSpPr>
        <p:spPr>
          <a:xfrm>
            <a:off x="4038283" y="1393104"/>
            <a:ext cx="5036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Implementar Proteções Avançadas</a:t>
            </a:r>
            <a:endParaRPr lang="en-US" sz="2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EDE25C3B-F95E-A44D-6249-A8A529922B2D}"/>
              </a:ext>
            </a:extLst>
          </p:cNvPr>
          <p:cNvSpPr/>
          <p:nvPr/>
        </p:nvSpPr>
        <p:spPr>
          <a:xfrm>
            <a:off x="4135617" y="1771237"/>
            <a:ext cx="5036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Differential Privacy e Federated Learning</a:t>
            </a:r>
            <a:endParaRPr lang="en-US" sz="1750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FA443741-281A-A50E-F9D0-8B561CD29074}"/>
              </a:ext>
            </a:extLst>
          </p:cNvPr>
          <p:cNvSpPr/>
          <p:nvPr/>
        </p:nvSpPr>
        <p:spPr>
          <a:xfrm flipV="1">
            <a:off x="4135736" y="2429534"/>
            <a:ext cx="7316035" cy="45719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526F21DF-A71D-FF0C-56B4-15006547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719" y="2518830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6A054473-6F27-EBE2-48D4-BDFF6BE24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187" y="2972934"/>
            <a:ext cx="318968" cy="398621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964F8136-6C11-1539-B2F7-16CDD6BA21F1}"/>
              </a:ext>
            </a:extLst>
          </p:cNvPr>
          <p:cNvSpPr/>
          <p:nvPr/>
        </p:nvSpPr>
        <p:spPr>
          <a:xfrm>
            <a:off x="4917484" y="2673502"/>
            <a:ext cx="36989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Monitoramento Contínuo</a:t>
            </a:r>
            <a:endParaRPr lang="en-US" sz="22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CD5660B0-4EF0-732D-A809-80E68097C08F}"/>
              </a:ext>
            </a:extLst>
          </p:cNvPr>
          <p:cNvSpPr/>
          <p:nvPr/>
        </p:nvSpPr>
        <p:spPr>
          <a:xfrm>
            <a:off x="5017632" y="3181045"/>
            <a:ext cx="41549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Vigilância constante contra vazamentos</a:t>
            </a:r>
            <a:endParaRPr lang="en-US" sz="1750" dirty="0"/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14FFE0FA-E68B-8267-2299-01C429AD0594}"/>
              </a:ext>
            </a:extLst>
          </p:cNvPr>
          <p:cNvSpPr/>
          <p:nvPr/>
        </p:nvSpPr>
        <p:spPr>
          <a:xfrm flipV="1">
            <a:off x="4942741" y="3807195"/>
            <a:ext cx="6509030" cy="45849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79756A1C-7DF2-6F83-D232-A850787A4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713" y="3882453"/>
            <a:ext cx="4842034" cy="1306949"/>
          </a:xfrm>
          <a:prstGeom prst="rect">
            <a:avLst/>
          </a:prstGeom>
        </p:spPr>
      </p:pic>
      <p:pic>
        <p:nvPicPr>
          <p:cNvPr id="14" name="Image 5" descr="preencoded.png">
            <a:extLst>
              <a:ext uri="{FF2B5EF4-FFF2-40B4-BE49-F238E27FC236}">
                <a16:creationId xmlns:a16="http://schemas.microsoft.com/office/drawing/2014/main" id="{C74E1863-9864-C020-1DED-6E84BF2EB5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187" y="4336557"/>
            <a:ext cx="318968" cy="398621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7C0558A3-4761-4F91-43C1-13F163C8A0FB}"/>
              </a:ext>
            </a:extLst>
          </p:cNvPr>
          <p:cNvSpPr/>
          <p:nvPr/>
        </p:nvSpPr>
        <p:spPr>
          <a:xfrm>
            <a:off x="5700574" y="4068984"/>
            <a:ext cx="33254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Treinamento da Equipe</a:t>
            </a:r>
            <a:endParaRPr lang="en-US" sz="2200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4794B98A-BDBF-40EB-12D2-C9473D5A10E9}"/>
              </a:ext>
            </a:extLst>
          </p:cNvPr>
          <p:cNvSpPr/>
          <p:nvPr/>
        </p:nvSpPr>
        <p:spPr>
          <a:xfrm>
            <a:off x="5700574" y="4535867"/>
            <a:ext cx="36154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Capacitação para mitigar ameaças</a:t>
            </a:r>
            <a:endParaRPr lang="en-US" sz="1750" dirty="0"/>
          </a:p>
        </p:txBody>
      </p:sp>
      <p:sp>
        <p:nvSpPr>
          <p:cNvPr id="17" name="Shape 9">
            <a:extLst>
              <a:ext uri="{FF2B5EF4-FFF2-40B4-BE49-F238E27FC236}">
                <a16:creationId xmlns:a16="http://schemas.microsoft.com/office/drawing/2014/main" id="{E384DAAF-5568-3BA0-BA5E-67F4B569A035}"/>
              </a:ext>
            </a:extLst>
          </p:cNvPr>
          <p:cNvSpPr/>
          <p:nvPr/>
        </p:nvSpPr>
        <p:spPr>
          <a:xfrm flipV="1">
            <a:off x="5700574" y="5170818"/>
            <a:ext cx="5751197" cy="45719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8" name="Image 6" descr="preencoded.png">
            <a:extLst>
              <a:ext uri="{FF2B5EF4-FFF2-40B4-BE49-F238E27FC236}">
                <a16:creationId xmlns:a16="http://schemas.microsoft.com/office/drawing/2014/main" id="{E5E71B16-B8BB-53D9-C725-24700D66F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89" y="5246076"/>
            <a:ext cx="6456164" cy="1306949"/>
          </a:xfrm>
          <a:prstGeom prst="rect">
            <a:avLst/>
          </a:prstGeom>
        </p:spPr>
      </p:pic>
      <p:pic>
        <p:nvPicPr>
          <p:cNvPr id="19" name="Image 7" descr="preencoded.png">
            <a:extLst>
              <a:ext uri="{FF2B5EF4-FFF2-40B4-BE49-F238E27FC236}">
                <a16:creationId xmlns:a16="http://schemas.microsoft.com/office/drawing/2014/main" id="{52FFE31C-B67A-4959-47C8-F28809BAD9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9068" y="5700180"/>
            <a:ext cx="318968" cy="398621"/>
          </a:xfrm>
          <a:prstGeom prst="rect">
            <a:avLst/>
          </a:prstGeom>
        </p:spPr>
      </p:pic>
      <p:sp>
        <p:nvSpPr>
          <p:cNvPr id="20" name="Text 10">
            <a:extLst>
              <a:ext uri="{FF2B5EF4-FFF2-40B4-BE49-F238E27FC236}">
                <a16:creationId xmlns:a16="http://schemas.microsoft.com/office/drawing/2014/main" id="{62AA3014-4460-B405-0978-84D3F572A775}"/>
              </a:ext>
            </a:extLst>
          </p:cNvPr>
          <p:cNvSpPr/>
          <p:nvPr/>
        </p:nvSpPr>
        <p:spPr>
          <a:xfrm>
            <a:off x="6480791" y="5468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Testes Regulares</a:t>
            </a:r>
            <a:endParaRPr lang="en-US" sz="2200" dirty="0"/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52F5AE7B-92C4-5DAA-6472-89802157C16C}"/>
              </a:ext>
            </a:extLst>
          </p:cNvPr>
          <p:cNvSpPr/>
          <p:nvPr/>
        </p:nvSpPr>
        <p:spPr>
          <a:xfrm>
            <a:off x="6578601" y="5920694"/>
            <a:ext cx="32373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Privacy Red Teaming periódico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221424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A809EA6-19F4-441A-7FE6-429EBB838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90" y="1743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87F9664-DDF9-B534-08DC-045BEF8BC706}"/>
              </a:ext>
            </a:extLst>
          </p:cNvPr>
          <p:cNvSpPr/>
          <p:nvPr/>
        </p:nvSpPr>
        <p:spPr>
          <a:xfrm>
            <a:off x="547047" y="10213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97B8FF"/>
                </a:solidFill>
                <a:latin typeface="Calibri Light" panose="020F0302020204030204" pitchFamily="34" charset="0"/>
                <a:ea typeface="Sora Medium" pitchFamily="34" charset="-122"/>
                <a:cs typeface="Calibri Light" panose="020F0302020204030204" pitchFamily="34" charset="0"/>
              </a:rPr>
              <a:t>Obrigada</a:t>
            </a:r>
            <a:r>
              <a:rPr lang="en-US" sz="4450" dirty="0">
                <a:solidFill>
                  <a:srgbClr val="97B8FF"/>
                </a:solidFill>
                <a:latin typeface="Calibri Light" panose="020F0302020204030204" pitchFamily="34" charset="0"/>
                <a:ea typeface="Sora Medium" pitchFamily="34" charset="-122"/>
                <a:cs typeface="Calibri Light" panose="020F0302020204030204" pitchFamily="34" charset="0"/>
              </a:rPr>
              <a:t>!</a:t>
            </a:r>
            <a:endParaRPr lang="en-US" sz="445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C4CD3121-9DEB-4090-CD4C-A14251BFC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45" y="2411182"/>
            <a:ext cx="522001" cy="52200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D14CF9F-DF2B-1EEA-7A3B-2B2DFBB9AEC4}"/>
              </a:ext>
            </a:extLst>
          </p:cNvPr>
          <p:cNvSpPr txBox="1"/>
          <p:nvPr/>
        </p:nvSpPr>
        <p:spPr>
          <a:xfrm>
            <a:off x="1439932" y="2488621"/>
            <a:ext cx="641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4"/>
              </a:rPr>
              <a:t>/jenniffer-da-costa-patrocínio/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6353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9F677293-4F08-37A9-F7D7-CE9902737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60" y="1206243"/>
            <a:ext cx="3237995" cy="4317327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1CBBAAC2-5A8A-2A38-A9CA-C01D48414548}"/>
              </a:ext>
            </a:extLst>
          </p:cNvPr>
          <p:cNvSpPr/>
          <p:nvPr/>
        </p:nvSpPr>
        <p:spPr>
          <a:xfrm>
            <a:off x="5407864" y="546020"/>
            <a:ext cx="5670590" cy="708779"/>
          </a:xfrm>
          <a:prstGeom prst="rect">
            <a:avLst/>
          </a:prstGeom>
          <a:noFill/>
          <a:ln/>
          <a:effectLst>
            <a:outerShdw blurRad="50800" dist="50800" dir="5400000" algn="ctr" rotWithShape="0">
              <a:srgbClr val="7030A0"/>
            </a:outerShdw>
          </a:effectLst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Calibri Light" panose="020F0302020204030204" pitchFamily="34" charset="0"/>
                <a:ea typeface="Sora Medium" pitchFamily="34" charset="-122"/>
                <a:cs typeface="Calibri Light" panose="020F0302020204030204" pitchFamily="34" charset="0"/>
              </a:rPr>
              <a:t>Who am I?</a:t>
            </a:r>
            <a:endParaRPr lang="en-US" sz="445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38FC7F09-20B8-093D-2FBE-3E77C6E9C610}"/>
              </a:ext>
            </a:extLst>
          </p:cNvPr>
          <p:cNvSpPr/>
          <p:nvPr/>
        </p:nvSpPr>
        <p:spPr>
          <a:xfrm>
            <a:off x="5244478" y="16532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Jenniffer da Costa, tenho 25 anos</a:t>
            </a:r>
            <a:endParaRPr lang="en-US" sz="20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338C53D0-06AF-60E7-6B8E-036DAFC14BC2}"/>
              </a:ext>
            </a:extLst>
          </p:cNvPr>
          <p:cNvSpPr/>
          <p:nvPr/>
        </p:nvSpPr>
        <p:spPr>
          <a:xfrm>
            <a:off x="5244478" y="21766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Sou formada em Analise e Desenvolvimento de Sistemas e Pós-Graduada em Gestão e Liderança pela SPTech.</a:t>
            </a:r>
            <a:endParaRPr lang="en-US" sz="20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D0D1E61D-3C7A-FD71-6F1F-639AA620F501}"/>
              </a:ext>
            </a:extLst>
          </p:cNvPr>
          <p:cNvSpPr/>
          <p:nvPr/>
        </p:nvSpPr>
        <p:spPr>
          <a:xfrm>
            <a:off x="5244478" y="326615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Trabalho com Segurança da Informação desde 2019, trabalhei 4 anos no mercado financeiro e atualmente trabalho na área da saúde.</a:t>
            </a:r>
            <a:endParaRPr lang="en-US" sz="20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1703B327-AD9B-596B-4EE3-551476BEE6AA}"/>
              </a:ext>
            </a:extLst>
          </p:cNvPr>
          <p:cNvSpPr/>
          <p:nvPr/>
        </p:nvSpPr>
        <p:spPr>
          <a:xfrm>
            <a:off x="5244477" y="45371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Meus hobbies são ir para academia, ler e fazer crochê. </a:t>
            </a:r>
            <a:endParaRPr lang="en-US" sz="2000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67ACC9A-83B1-78A0-57FE-14B3C6EC72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6682" b="18346"/>
          <a:stretch/>
        </p:blipFill>
        <p:spPr>
          <a:xfrm>
            <a:off x="438075" y="1254799"/>
            <a:ext cx="117373" cy="4332864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5F6C185-282B-2A35-FFB4-9FA42109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6682" b="18346"/>
          <a:stretch/>
        </p:blipFill>
        <p:spPr>
          <a:xfrm rot="5400000">
            <a:off x="2030364" y="3953197"/>
            <a:ext cx="115427" cy="3300006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FCFE8A0-2452-472D-C46E-EE6B0F3755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6682" b="18346"/>
          <a:stretch/>
        </p:blipFill>
        <p:spPr>
          <a:xfrm>
            <a:off x="3749921" y="1270336"/>
            <a:ext cx="101682" cy="4390578"/>
          </a:xfrm>
          <a:prstGeom prst="rect">
            <a:avLst/>
          </a:prstGeom>
        </p:spPr>
      </p:pic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914431F2-9E68-E734-55EE-EB6ACF4991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6682" b="18346"/>
          <a:stretch/>
        </p:blipFill>
        <p:spPr>
          <a:xfrm rot="5400000">
            <a:off x="2085141" y="-440399"/>
            <a:ext cx="119398" cy="341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31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7F5A2-79B8-3EC5-6CCE-E76402345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45608A6-8490-AB46-4D74-0C38748062C8}"/>
              </a:ext>
            </a:extLst>
          </p:cNvPr>
          <p:cNvGrpSpPr/>
          <p:nvPr/>
        </p:nvGrpSpPr>
        <p:grpSpPr>
          <a:xfrm>
            <a:off x="-247257" y="1567059"/>
            <a:ext cx="3034000" cy="813786"/>
            <a:chOff x="86571" y="2876935"/>
            <a:chExt cx="3730686" cy="813786"/>
          </a:xfrm>
        </p:grpSpPr>
        <p:sp>
          <p:nvSpPr>
            <p:cNvPr id="13" name="Pentágono 12">
              <a:extLst>
                <a:ext uri="{FF2B5EF4-FFF2-40B4-BE49-F238E27FC236}">
                  <a16:creationId xmlns:a16="http://schemas.microsoft.com/office/drawing/2014/main" id="{B6D05CA7-D4ED-FADE-D529-318BA23D2A32}"/>
                </a:ext>
              </a:extLst>
            </p:cNvPr>
            <p:cNvSpPr/>
            <p:nvPr/>
          </p:nvSpPr>
          <p:spPr>
            <a:xfrm>
              <a:off x="86571" y="2876935"/>
              <a:ext cx="3730686" cy="813786"/>
            </a:xfrm>
            <a:prstGeom prst="homePlat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Text 0">
              <a:extLst>
                <a:ext uri="{FF2B5EF4-FFF2-40B4-BE49-F238E27FC236}">
                  <a16:creationId xmlns:a16="http://schemas.microsoft.com/office/drawing/2014/main" id="{12ACD42A-6F7B-DFA4-C415-99080C3DA5D3}"/>
                </a:ext>
              </a:extLst>
            </p:cNvPr>
            <p:cNvSpPr/>
            <p:nvPr/>
          </p:nvSpPr>
          <p:spPr>
            <a:xfrm>
              <a:off x="648133" y="2929438"/>
              <a:ext cx="2036495" cy="708779"/>
            </a:xfrm>
            <a:prstGeom prst="rect">
              <a:avLst/>
            </a:prstGeom>
            <a:noFill/>
            <a:ln/>
            <a:effectLst>
              <a:outerShdw blurRad="50800" dist="50800" dir="5400000" algn="ctr" rotWithShape="0">
                <a:srgbClr val="7030A0"/>
              </a:outerShdw>
            </a:effectLst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4450" dirty="0">
                  <a:solidFill>
                    <a:srgbClr val="97B8FF"/>
                  </a:solidFill>
                  <a:latin typeface="Calibri Light" panose="020F0302020204030204" pitchFamily="34" charset="0"/>
                  <a:ea typeface="Sora Medium" pitchFamily="34" charset="-122"/>
                  <a:cs typeface="Calibri Light" panose="020F0302020204030204" pitchFamily="34" charset="0"/>
                </a:rPr>
                <a:t>Agenda</a:t>
              </a:r>
              <a:endParaRPr lang="en-US" sz="445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10" name="Text 3">
            <a:extLst>
              <a:ext uri="{FF2B5EF4-FFF2-40B4-BE49-F238E27FC236}">
                <a16:creationId xmlns:a16="http://schemas.microsoft.com/office/drawing/2014/main" id="{B1C197CE-13B5-CACF-6E0B-1130EA957B30}"/>
              </a:ext>
            </a:extLst>
          </p:cNvPr>
          <p:cNvSpPr/>
          <p:nvPr/>
        </p:nvSpPr>
        <p:spPr>
          <a:xfrm>
            <a:off x="3970153" y="3537840"/>
            <a:ext cx="39378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Principais Normas e Leis de Privacidade </a:t>
            </a:r>
            <a:endParaRPr lang="en-US" sz="200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9CA02B8C-6C68-9A55-463C-0645C33753A1}"/>
              </a:ext>
            </a:extLst>
          </p:cNvPr>
          <p:cNvSpPr/>
          <p:nvPr/>
        </p:nvSpPr>
        <p:spPr>
          <a:xfrm>
            <a:off x="3874121" y="2559449"/>
            <a:ext cx="39378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Requisitos de Privacidade para IA</a:t>
            </a:r>
            <a:endParaRPr lang="en-US" sz="200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91D30399-C269-11FB-F2E1-153B7A2F2C71}"/>
              </a:ext>
            </a:extLst>
          </p:cNvPr>
          <p:cNvSpPr/>
          <p:nvPr/>
        </p:nvSpPr>
        <p:spPr>
          <a:xfrm>
            <a:off x="3970153" y="4486051"/>
            <a:ext cx="39378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Metodologia de Testes de Segurança</a:t>
            </a:r>
            <a:endParaRPr lang="en-US" sz="20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04B523-791F-A33E-9B53-FE663681565C}"/>
              </a:ext>
            </a:extLst>
          </p:cNvPr>
          <p:cNvSpPr/>
          <p:nvPr/>
        </p:nvSpPr>
        <p:spPr>
          <a:xfrm>
            <a:off x="3135087" y="537029"/>
            <a:ext cx="609600" cy="638628"/>
          </a:xfrm>
          <a:prstGeom prst="ellipse">
            <a:avLst/>
          </a:prstGeom>
          <a:solidFill>
            <a:srgbClr val="98B8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E153C9-70C8-09F5-64C9-7169A50345FB}"/>
              </a:ext>
            </a:extLst>
          </p:cNvPr>
          <p:cNvSpPr/>
          <p:nvPr/>
        </p:nvSpPr>
        <p:spPr>
          <a:xfrm>
            <a:off x="3135087" y="1494398"/>
            <a:ext cx="609600" cy="638628"/>
          </a:xfrm>
          <a:prstGeom prst="ellipse">
            <a:avLst/>
          </a:prstGeom>
          <a:solidFill>
            <a:srgbClr val="716F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039FFD1-7B3D-14D0-4FA0-BC17D13D6471}"/>
              </a:ext>
            </a:extLst>
          </p:cNvPr>
          <p:cNvSpPr/>
          <p:nvPr/>
        </p:nvSpPr>
        <p:spPr>
          <a:xfrm>
            <a:off x="3116592" y="2451767"/>
            <a:ext cx="609600" cy="638628"/>
          </a:xfrm>
          <a:prstGeom prst="ellipse">
            <a:avLst/>
          </a:prstGeom>
          <a:solidFill>
            <a:srgbClr val="6E61C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0C7437-68FD-B4F9-FADD-E533C4778437}"/>
              </a:ext>
            </a:extLst>
          </p:cNvPr>
          <p:cNvSpPr/>
          <p:nvPr/>
        </p:nvSpPr>
        <p:spPr>
          <a:xfrm>
            <a:off x="3116592" y="3399978"/>
            <a:ext cx="609600" cy="638628"/>
          </a:xfrm>
          <a:prstGeom prst="ellipse">
            <a:avLst/>
          </a:prstGeom>
          <a:solidFill>
            <a:srgbClr val="8B64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FCF4A7-1FCA-5B8D-8812-F99E69C2634B}"/>
              </a:ext>
            </a:extLst>
          </p:cNvPr>
          <p:cNvSpPr/>
          <p:nvPr/>
        </p:nvSpPr>
        <p:spPr>
          <a:xfrm>
            <a:off x="3135087" y="4348189"/>
            <a:ext cx="609600" cy="638628"/>
          </a:xfrm>
          <a:prstGeom prst="ellipse">
            <a:avLst/>
          </a:prstGeom>
          <a:solidFill>
            <a:srgbClr val="6C40D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5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958A12-FA02-9667-EEF9-66B5ADE2B282}"/>
              </a:ext>
            </a:extLst>
          </p:cNvPr>
          <p:cNvSpPr/>
          <p:nvPr/>
        </p:nvSpPr>
        <p:spPr>
          <a:xfrm>
            <a:off x="3135087" y="5305558"/>
            <a:ext cx="609600" cy="638628"/>
          </a:xfrm>
          <a:prstGeom prst="ellipse">
            <a:avLst/>
          </a:prstGeom>
          <a:solidFill>
            <a:srgbClr val="7032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82D9966-0E2D-67AB-44B0-96975E41C9CD}"/>
              </a:ext>
            </a:extLst>
          </p:cNvPr>
          <p:cNvSpPr txBox="1"/>
          <p:nvPr/>
        </p:nvSpPr>
        <p:spPr>
          <a:xfrm>
            <a:off x="3874122" y="647441"/>
            <a:ext cx="364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que é </a:t>
            </a:r>
            <a:r>
              <a:rPr lang="pt-BR" dirty="0" err="1"/>
              <a:t>Privacy</a:t>
            </a:r>
            <a:r>
              <a:rPr lang="pt-BR" dirty="0"/>
              <a:t> </a:t>
            </a:r>
            <a:r>
              <a:rPr lang="pt-BR" dirty="0" err="1"/>
              <a:t>Red</a:t>
            </a:r>
            <a:r>
              <a:rPr lang="pt-BR" dirty="0"/>
              <a:t> Team?</a:t>
            </a:r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42A1C76F-79EB-39A3-E7C7-34E538B7EEF0}"/>
              </a:ext>
            </a:extLst>
          </p:cNvPr>
          <p:cNvSpPr/>
          <p:nvPr/>
        </p:nvSpPr>
        <p:spPr>
          <a:xfrm>
            <a:off x="3874122" y="1631283"/>
            <a:ext cx="39378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IA e </a:t>
            </a:r>
            <a:r>
              <a:rPr lang="en-US" sz="20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Desafios</a:t>
            </a: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de </a:t>
            </a:r>
            <a:r>
              <a:rPr lang="en-US" sz="20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Privacidade</a:t>
            </a:r>
            <a:endParaRPr lang="en-US" sz="20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0AE86C33-24CB-3B09-C77C-105C33BF50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" t="258" r="74891" b="3045"/>
          <a:stretch/>
        </p:blipFill>
        <p:spPr>
          <a:xfrm>
            <a:off x="9362630" y="-10880"/>
            <a:ext cx="2829370" cy="9140373"/>
          </a:xfrm>
          <a:prstGeom prst="rect">
            <a:avLst/>
          </a:prstGeom>
        </p:spPr>
      </p:pic>
      <p:sp>
        <p:nvSpPr>
          <p:cNvPr id="7" name="Text 5">
            <a:extLst>
              <a:ext uri="{FF2B5EF4-FFF2-40B4-BE49-F238E27FC236}">
                <a16:creationId xmlns:a16="http://schemas.microsoft.com/office/drawing/2014/main" id="{1C5CD7E8-FE3E-AB0A-1B73-49CF59F10707}"/>
              </a:ext>
            </a:extLst>
          </p:cNvPr>
          <p:cNvSpPr/>
          <p:nvPr/>
        </p:nvSpPr>
        <p:spPr>
          <a:xfrm>
            <a:off x="3970153" y="5428165"/>
            <a:ext cx="39378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20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Recomendações</a:t>
            </a: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20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Práticas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629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5593874-2E56-1867-D72D-708341198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7714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40D7862B-080D-AC0A-1497-57D9D839AB7C}"/>
              </a:ext>
            </a:extLst>
          </p:cNvPr>
          <p:cNvSpPr/>
          <p:nvPr/>
        </p:nvSpPr>
        <p:spPr>
          <a:xfrm>
            <a:off x="5486400" y="372309"/>
            <a:ext cx="6531429" cy="1417558"/>
          </a:xfrm>
          <a:prstGeom prst="rect">
            <a:avLst/>
          </a:prstGeom>
          <a:noFill/>
          <a:ln/>
          <a:effectLst>
            <a:outerShdw blurRad="50800" dist="50800" dir="5400000" algn="ctr" rotWithShape="0">
              <a:srgbClr val="7030A0"/>
            </a:outerShdw>
          </a:effectLst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Calibri Light" panose="020F0302020204030204" pitchFamily="34" charset="0"/>
                <a:ea typeface="Sora Medium" pitchFamily="34" charset="-122"/>
                <a:cs typeface="Calibri Light" panose="020F0302020204030204" pitchFamily="34" charset="0"/>
              </a:rPr>
              <a:t>O que é o Privacy Red Team?</a:t>
            </a:r>
            <a:endParaRPr lang="en-US" sz="445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7CE95F26-4F35-A7E8-D2AA-386E4ED1716E}"/>
              </a:ext>
            </a:extLst>
          </p:cNvPr>
          <p:cNvSpPr/>
          <p:nvPr/>
        </p:nvSpPr>
        <p:spPr>
          <a:xfrm>
            <a:off x="5566228" y="1851553"/>
            <a:ext cx="637177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É uma abordagem proativa que simula ataques reais para identificar riscos à privacidade de dados em sistemas, produtos ou processos de uma organização.</a:t>
            </a:r>
            <a:endParaRPr lang="en-US" sz="20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ABB8BDD6-334A-5AAF-D566-F6B55FB8E4C3}"/>
              </a:ext>
            </a:extLst>
          </p:cNvPr>
          <p:cNvSpPr/>
          <p:nvPr/>
        </p:nvSpPr>
        <p:spPr>
          <a:xfrm>
            <a:off x="5566227" y="3388995"/>
            <a:ext cx="6371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Tem como objetivo encontrar falhas que possam expor dados pessoais ou sensíveis, antes que atacantes reais o façam.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6615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67AA44E-429F-6B55-8723-DC905F2857C6}"/>
              </a:ext>
            </a:extLst>
          </p:cNvPr>
          <p:cNvSpPr/>
          <p:nvPr/>
        </p:nvSpPr>
        <p:spPr>
          <a:xfrm>
            <a:off x="0" y="209238"/>
            <a:ext cx="12090400" cy="631388"/>
          </a:xfrm>
          <a:prstGeom prst="rect">
            <a:avLst/>
          </a:prstGeom>
          <a:noFill/>
          <a:ln/>
          <a:effectLst>
            <a:outerShdw blurRad="50800" dist="50800" dir="5400000" algn="ctr" rotWithShape="0">
              <a:srgbClr val="7030A0"/>
            </a:outerShdw>
          </a:effectLst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950" dirty="0">
                <a:solidFill>
                  <a:srgbClr val="97B8FF"/>
                </a:solidFill>
                <a:latin typeface="Calibri Light" panose="020F0302020204030204" pitchFamily="34" charset="0"/>
                <a:ea typeface="Sora Medium" pitchFamily="34" charset="-122"/>
                <a:cs typeface="Calibri Light" panose="020F0302020204030204" pitchFamily="34" charset="0"/>
              </a:rPr>
              <a:t>Privacy Red Team vs Red Team</a:t>
            </a:r>
            <a:endParaRPr lang="en-US" sz="395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6987B61B-86CC-1DF0-B40F-FABBE7C79EEC}"/>
              </a:ext>
            </a:extLst>
          </p:cNvPr>
          <p:cNvSpPr/>
          <p:nvPr/>
        </p:nvSpPr>
        <p:spPr>
          <a:xfrm>
            <a:off x="76021" y="1280993"/>
            <a:ext cx="12068986" cy="5367769"/>
          </a:xfrm>
          <a:prstGeom prst="roundRect">
            <a:avLst>
              <a:gd name="adj" fmla="val 353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CCCB999E-F9B0-81FC-2BFE-B7A440E282AF}"/>
              </a:ext>
            </a:extLst>
          </p:cNvPr>
          <p:cNvSpPr/>
          <p:nvPr/>
        </p:nvSpPr>
        <p:spPr>
          <a:xfrm>
            <a:off x="-58613" y="1288614"/>
            <a:ext cx="11938357" cy="5731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C08A77CC-070F-7EC9-2112-E9058A3E4741}"/>
              </a:ext>
            </a:extLst>
          </p:cNvPr>
          <p:cNvSpPr/>
          <p:nvPr/>
        </p:nvSpPr>
        <p:spPr>
          <a:xfrm>
            <a:off x="144865" y="1417439"/>
            <a:ext cx="3610087" cy="318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8B1EE95D-1EFF-918D-4E58-CFE81DAE8CAB}"/>
              </a:ext>
            </a:extLst>
          </p:cNvPr>
          <p:cNvSpPr/>
          <p:nvPr/>
        </p:nvSpPr>
        <p:spPr>
          <a:xfrm>
            <a:off x="4548034" y="1417439"/>
            <a:ext cx="3606641" cy="318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 TEAM</a:t>
            </a:r>
            <a:endParaRPr lang="en-US" sz="1550" b="1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8CCE293E-66A8-5124-4447-732291D409CD}"/>
              </a:ext>
            </a:extLst>
          </p:cNvPr>
          <p:cNvSpPr/>
          <p:nvPr/>
        </p:nvSpPr>
        <p:spPr>
          <a:xfrm>
            <a:off x="8684069" y="1417439"/>
            <a:ext cx="3344824" cy="304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PRIVACY RED TEAM</a:t>
            </a:r>
            <a:endParaRPr lang="en-US" sz="1550" b="1" dirty="0"/>
          </a:p>
        </p:txBody>
      </p:sp>
      <p:sp>
        <p:nvSpPr>
          <p:cNvPr id="14" name="Shape 6">
            <a:extLst>
              <a:ext uri="{FF2B5EF4-FFF2-40B4-BE49-F238E27FC236}">
                <a16:creationId xmlns:a16="http://schemas.microsoft.com/office/drawing/2014/main" id="{69427CE0-3356-3B76-7C2E-95E8DBD12E1C}"/>
              </a:ext>
            </a:extLst>
          </p:cNvPr>
          <p:cNvSpPr/>
          <p:nvPr/>
        </p:nvSpPr>
        <p:spPr>
          <a:xfrm>
            <a:off x="76021" y="1907510"/>
            <a:ext cx="11938357" cy="8921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FE99824A-45F3-E21D-2658-827C7527E1EE}"/>
              </a:ext>
            </a:extLst>
          </p:cNvPr>
          <p:cNvSpPr/>
          <p:nvPr/>
        </p:nvSpPr>
        <p:spPr>
          <a:xfrm>
            <a:off x="144865" y="2092764"/>
            <a:ext cx="4272540" cy="33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OBJETIVO</a:t>
            </a:r>
            <a:endParaRPr lang="en-US" sz="1550" b="1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FD9E9986-1993-EFD1-F61C-9E400D58D60F}"/>
              </a:ext>
            </a:extLst>
          </p:cNvPr>
          <p:cNvSpPr/>
          <p:nvPr/>
        </p:nvSpPr>
        <p:spPr>
          <a:xfrm>
            <a:off x="4548034" y="1998346"/>
            <a:ext cx="3606641" cy="63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Simular ataques reais para testar a resiliência da segurança</a:t>
            </a:r>
            <a:endParaRPr lang="en-US" sz="1550" dirty="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067D19C4-0BEE-CF69-A20B-7E15B8A50E9E}"/>
              </a:ext>
            </a:extLst>
          </p:cNvPr>
          <p:cNvSpPr/>
          <p:nvPr/>
        </p:nvSpPr>
        <p:spPr>
          <a:xfrm>
            <a:off x="8621486" y="1952948"/>
            <a:ext cx="3251478" cy="698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Simular abusos e usos indevidos para testar a privacidade e proteção dos dados</a:t>
            </a:r>
            <a:endParaRPr lang="en-US" sz="1550" dirty="0"/>
          </a:p>
        </p:txBody>
      </p:sp>
      <p:sp>
        <p:nvSpPr>
          <p:cNvPr id="18" name="Shape 10">
            <a:extLst>
              <a:ext uri="{FF2B5EF4-FFF2-40B4-BE49-F238E27FC236}">
                <a16:creationId xmlns:a16="http://schemas.microsoft.com/office/drawing/2014/main" id="{4A6A33DC-0C5F-BF0D-312F-DA2EF8241238}"/>
              </a:ext>
            </a:extLst>
          </p:cNvPr>
          <p:cNvSpPr/>
          <p:nvPr/>
        </p:nvSpPr>
        <p:spPr>
          <a:xfrm>
            <a:off x="46993" y="2919416"/>
            <a:ext cx="11938357" cy="8204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33D6D3B2-C9B4-1B12-48E4-ECEE31803635}"/>
              </a:ext>
            </a:extLst>
          </p:cNvPr>
          <p:cNvSpPr/>
          <p:nvPr/>
        </p:nvSpPr>
        <p:spPr>
          <a:xfrm>
            <a:off x="46993" y="3093500"/>
            <a:ext cx="4272261" cy="33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FOCO</a:t>
            </a:r>
            <a:endParaRPr lang="en-US" sz="1550" b="1" dirty="0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E81006F2-C2E5-9899-C571-31AF1C4A197A}"/>
              </a:ext>
            </a:extLst>
          </p:cNvPr>
          <p:cNvSpPr/>
          <p:nvPr/>
        </p:nvSpPr>
        <p:spPr>
          <a:xfrm>
            <a:off x="4548033" y="2993587"/>
            <a:ext cx="3606641" cy="63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Quebrar controles técnicos e processos de segurança</a:t>
            </a:r>
            <a:endParaRPr lang="en-US" sz="1550" dirty="0"/>
          </a:p>
        </p:txBody>
      </p:sp>
      <p:sp>
        <p:nvSpPr>
          <p:cNvPr id="21" name="Text 13">
            <a:extLst>
              <a:ext uri="{FF2B5EF4-FFF2-40B4-BE49-F238E27FC236}">
                <a16:creationId xmlns:a16="http://schemas.microsoft.com/office/drawing/2014/main" id="{30B46490-3FDB-1F64-6940-BC7CC1F13A96}"/>
              </a:ext>
            </a:extLst>
          </p:cNvPr>
          <p:cNvSpPr/>
          <p:nvPr/>
        </p:nvSpPr>
        <p:spPr>
          <a:xfrm>
            <a:off x="8636001" y="3006267"/>
            <a:ext cx="3120570" cy="63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Expor riscos de privacidade e falhas na proteção de dados pessoais</a:t>
            </a:r>
            <a:endParaRPr lang="en-US" sz="1550" dirty="0"/>
          </a:p>
        </p:txBody>
      </p:sp>
      <p:sp>
        <p:nvSpPr>
          <p:cNvPr id="22" name="Shape 14">
            <a:extLst>
              <a:ext uri="{FF2B5EF4-FFF2-40B4-BE49-F238E27FC236}">
                <a16:creationId xmlns:a16="http://schemas.microsoft.com/office/drawing/2014/main" id="{A279C1FE-35E5-DD46-949F-0567A16B1A33}"/>
              </a:ext>
            </a:extLst>
          </p:cNvPr>
          <p:cNvSpPr/>
          <p:nvPr/>
        </p:nvSpPr>
        <p:spPr>
          <a:xfrm>
            <a:off x="76021" y="3782636"/>
            <a:ext cx="11938357" cy="8921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Text 15">
            <a:extLst>
              <a:ext uri="{FF2B5EF4-FFF2-40B4-BE49-F238E27FC236}">
                <a16:creationId xmlns:a16="http://schemas.microsoft.com/office/drawing/2014/main" id="{8AA6A6B1-B102-1031-7A30-7BCCD71B335C}"/>
              </a:ext>
            </a:extLst>
          </p:cNvPr>
          <p:cNvSpPr/>
          <p:nvPr/>
        </p:nvSpPr>
        <p:spPr>
          <a:xfrm>
            <a:off x="144865" y="4053887"/>
            <a:ext cx="4174389" cy="42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EXEMPLO DE ATAQUE</a:t>
            </a:r>
            <a:endParaRPr lang="en-US" sz="1550" b="1" dirty="0"/>
          </a:p>
        </p:txBody>
      </p:sp>
      <p:sp>
        <p:nvSpPr>
          <p:cNvPr id="24" name="Text 16">
            <a:extLst>
              <a:ext uri="{FF2B5EF4-FFF2-40B4-BE49-F238E27FC236}">
                <a16:creationId xmlns:a16="http://schemas.microsoft.com/office/drawing/2014/main" id="{BD1A1485-FBB6-54D3-2790-BB469584AD67}"/>
              </a:ext>
            </a:extLst>
          </p:cNvPr>
          <p:cNvSpPr/>
          <p:nvPr/>
        </p:nvSpPr>
        <p:spPr>
          <a:xfrm>
            <a:off x="4548033" y="3878016"/>
            <a:ext cx="3606641" cy="63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Phishing, exploração de vulnerabilidades, movimentação lateral, etc.</a:t>
            </a:r>
            <a:endParaRPr lang="en-US" sz="1550" dirty="0"/>
          </a:p>
        </p:txBody>
      </p:sp>
      <p:sp>
        <p:nvSpPr>
          <p:cNvPr id="25" name="Text 17">
            <a:extLst>
              <a:ext uri="{FF2B5EF4-FFF2-40B4-BE49-F238E27FC236}">
                <a16:creationId xmlns:a16="http://schemas.microsoft.com/office/drawing/2014/main" id="{A70BBBDC-C0D3-BB69-125A-E15B5A3718C2}"/>
              </a:ext>
            </a:extLst>
          </p:cNvPr>
          <p:cNvSpPr/>
          <p:nvPr/>
        </p:nvSpPr>
        <p:spPr>
          <a:xfrm>
            <a:off x="8636000" y="3879003"/>
            <a:ext cx="3243744" cy="63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Deanominização, inferência de atributos sensíveis, vazamento via metadados.</a:t>
            </a:r>
            <a:endParaRPr lang="en-US" sz="1550" dirty="0"/>
          </a:p>
        </p:txBody>
      </p:sp>
      <p:sp>
        <p:nvSpPr>
          <p:cNvPr id="26" name="Shape 18">
            <a:extLst>
              <a:ext uri="{FF2B5EF4-FFF2-40B4-BE49-F238E27FC236}">
                <a16:creationId xmlns:a16="http://schemas.microsoft.com/office/drawing/2014/main" id="{37B2DF82-C063-9F45-B3AD-4892E2C070B4}"/>
              </a:ext>
            </a:extLst>
          </p:cNvPr>
          <p:cNvSpPr/>
          <p:nvPr/>
        </p:nvSpPr>
        <p:spPr>
          <a:xfrm>
            <a:off x="-73127" y="4640058"/>
            <a:ext cx="11938357" cy="8921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Text 19">
            <a:extLst>
              <a:ext uri="{FF2B5EF4-FFF2-40B4-BE49-F238E27FC236}">
                <a16:creationId xmlns:a16="http://schemas.microsoft.com/office/drawing/2014/main" id="{EB4EC930-223C-E3F4-A0A9-349F0A3C484C}"/>
              </a:ext>
            </a:extLst>
          </p:cNvPr>
          <p:cNvSpPr/>
          <p:nvPr/>
        </p:nvSpPr>
        <p:spPr>
          <a:xfrm>
            <a:off x="0" y="4905736"/>
            <a:ext cx="4268256" cy="290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ABORDAGEM</a:t>
            </a:r>
            <a:endParaRPr lang="en-US" sz="1550" b="1" dirty="0"/>
          </a:p>
        </p:txBody>
      </p:sp>
      <p:sp>
        <p:nvSpPr>
          <p:cNvPr id="28" name="Text 20">
            <a:extLst>
              <a:ext uri="{FF2B5EF4-FFF2-40B4-BE49-F238E27FC236}">
                <a16:creationId xmlns:a16="http://schemas.microsoft.com/office/drawing/2014/main" id="{E4DBD21C-7BFC-36C0-EE5F-DB454A859217}"/>
              </a:ext>
            </a:extLst>
          </p:cNvPr>
          <p:cNvSpPr/>
          <p:nvPr/>
        </p:nvSpPr>
        <p:spPr>
          <a:xfrm>
            <a:off x="4548033" y="4799790"/>
            <a:ext cx="3606641" cy="63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Adversário externo ou interno com foco em impacto operacional</a:t>
            </a:r>
            <a:endParaRPr lang="en-US" sz="1550" dirty="0"/>
          </a:p>
        </p:txBody>
      </p:sp>
      <p:sp>
        <p:nvSpPr>
          <p:cNvPr id="29" name="Text 21">
            <a:extLst>
              <a:ext uri="{FF2B5EF4-FFF2-40B4-BE49-F238E27FC236}">
                <a16:creationId xmlns:a16="http://schemas.microsoft.com/office/drawing/2014/main" id="{CE2E511C-0F0F-223E-6F7E-35E035D2B420}"/>
              </a:ext>
            </a:extLst>
          </p:cNvPr>
          <p:cNvSpPr/>
          <p:nvPr/>
        </p:nvSpPr>
        <p:spPr>
          <a:xfrm>
            <a:off x="8621486" y="4710828"/>
            <a:ext cx="3135085" cy="63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Adversário que busca reidentificar, correlacionar ou abusar de dados.</a:t>
            </a:r>
            <a:endParaRPr lang="en-US" sz="1550" dirty="0"/>
          </a:p>
        </p:txBody>
      </p:sp>
      <p:sp>
        <p:nvSpPr>
          <p:cNvPr id="30" name="Shape 22">
            <a:extLst>
              <a:ext uri="{FF2B5EF4-FFF2-40B4-BE49-F238E27FC236}">
                <a16:creationId xmlns:a16="http://schemas.microsoft.com/office/drawing/2014/main" id="{57B30F93-B5D2-9D64-DF65-4C551673E9BA}"/>
              </a:ext>
            </a:extLst>
          </p:cNvPr>
          <p:cNvSpPr/>
          <p:nvPr/>
        </p:nvSpPr>
        <p:spPr>
          <a:xfrm>
            <a:off x="-58613" y="5602275"/>
            <a:ext cx="11938357" cy="12110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31" name="Text 23">
            <a:extLst>
              <a:ext uri="{FF2B5EF4-FFF2-40B4-BE49-F238E27FC236}">
                <a16:creationId xmlns:a16="http://schemas.microsoft.com/office/drawing/2014/main" id="{B8947244-702A-ECA1-A5CF-D7487BBFCEEF}"/>
              </a:ext>
            </a:extLst>
          </p:cNvPr>
          <p:cNvSpPr/>
          <p:nvPr/>
        </p:nvSpPr>
        <p:spPr>
          <a:xfrm>
            <a:off x="144865" y="5943661"/>
            <a:ext cx="4174389" cy="263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MÉTRICA DE SUCESSSO</a:t>
            </a:r>
            <a:endParaRPr lang="en-US" sz="1550" b="1" dirty="0"/>
          </a:p>
        </p:txBody>
      </p:sp>
      <p:sp>
        <p:nvSpPr>
          <p:cNvPr id="32" name="Text 24">
            <a:extLst>
              <a:ext uri="{FF2B5EF4-FFF2-40B4-BE49-F238E27FC236}">
                <a16:creationId xmlns:a16="http://schemas.microsoft.com/office/drawing/2014/main" id="{E4494E42-76A7-1A50-0B43-E286173ECCAE}"/>
              </a:ext>
            </a:extLst>
          </p:cNvPr>
          <p:cNvSpPr/>
          <p:nvPr/>
        </p:nvSpPr>
        <p:spPr>
          <a:xfrm>
            <a:off x="4548034" y="5755096"/>
            <a:ext cx="3606641" cy="63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Acesso não autorizado, comprometimento de sistemas</a:t>
            </a:r>
            <a:endParaRPr lang="en-US" sz="1550" dirty="0"/>
          </a:p>
        </p:txBody>
      </p:sp>
      <p:sp>
        <p:nvSpPr>
          <p:cNvPr id="33" name="Text 25">
            <a:extLst>
              <a:ext uri="{FF2B5EF4-FFF2-40B4-BE49-F238E27FC236}">
                <a16:creationId xmlns:a16="http://schemas.microsoft.com/office/drawing/2014/main" id="{4466A1F6-7F06-1D2A-A709-B7814C29A048}"/>
              </a:ext>
            </a:extLst>
          </p:cNvPr>
          <p:cNvSpPr/>
          <p:nvPr/>
        </p:nvSpPr>
        <p:spPr>
          <a:xfrm>
            <a:off x="8621486" y="5614988"/>
            <a:ext cx="3273335" cy="956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Violação de princípios de privacidade, como minimização, anonimato e controle do usuário.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87413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93F50B5-8D96-2449-95DB-7BBA45402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" y="0"/>
            <a:ext cx="4920343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068F804-4062-343E-14FE-A84F6387D341}"/>
              </a:ext>
            </a:extLst>
          </p:cNvPr>
          <p:cNvSpPr/>
          <p:nvPr/>
        </p:nvSpPr>
        <p:spPr>
          <a:xfrm>
            <a:off x="5138057" y="579823"/>
            <a:ext cx="7556421" cy="1417558"/>
          </a:xfrm>
          <a:prstGeom prst="rect">
            <a:avLst/>
          </a:prstGeom>
          <a:noFill/>
          <a:ln/>
          <a:effectLst>
            <a:outerShdw blurRad="50800" dist="50800" dir="5400000" algn="ctr" rotWithShape="0">
              <a:srgbClr val="7030A0"/>
            </a:outerShdw>
          </a:effectLst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Calibri Light" panose="020F0302020204030204" pitchFamily="34" charset="0"/>
                <a:ea typeface="Sora Medium" pitchFamily="34" charset="-122"/>
                <a:cs typeface="Calibri Light" panose="020F0302020204030204" pitchFamily="34" charset="0"/>
              </a:rPr>
              <a:t>IA e Desafios de Privacidade</a:t>
            </a:r>
            <a:endParaRPr lang="en-US" sz="445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9A9B8F79-47FF-6D62-1DD7-7D5075943C3A}"/>
              </a:ext>
            </a:extLst>
          </p:cNvPr>
          <p:cNvSpPr/>
          <p:nvPr/>
        </p:nvSpPr>
        <p:spPr>
          <a:xfrm>
            <a:off x="5060992" y="2105316"/>
            <a:ext cx="44914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32958724-8112-58BC-5D26-5BB35F5AA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062" y="2147822"/>
            <a:ext cx="299393" cy="425291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6040D3B4-92EA-64AA-0ABA-7466EC9046A1}"/>
              </a:ext>
            </a:extLst>
          </p:cNvPr>
          <p:cNvSpPr/>
          <p:nvPr/>
        </p:nvSpPr>
        <p:spPr>
          <a:xfrm>
            <a:off x="5798108" y="2183183"/>
            <a:ext cx="25519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Grandes Volumes de Dados</a:t>
            </a:r>
            <a:endParaRPr lang="en-US" sz="22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661228C5-2C46-EAF6-5C39-704751837638}"/>
              </a:ext>
            </a:extLst>
          </p:cNvPr>
          <p:cNvSpPr/>
          <p:nvPr/>
        </p:nvSpPr>
        <p:spPr>
          <a:xfrm>
            <a:off x="5798108" y="3027932"/>
            <a:ext cx="25519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Modelos de IA dependem de enormes conjuntos de dados para aprendizado eficaz.</a:t>
            </a:r>
            <a:endParaRPr lang="en-US" sz="1750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3222456B-4649-3B94-EBE0-D1BED78B0224}"/>
              </a:ext>
            </a:extLst>
          </p:cNvPr>
          <p:cNvSpPr/>
          <p:nvPr/>
        </p:nvSpPr>
        <p:spPr>
          <a:xfrm>
            <a:off x="8661697" y="2105316"/>
            <a:ext cx="44914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A3E9219E-7189-8E6F-B6EE-F7A45A646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768" y="2147822"/>
            <a:ext cx="299393" cy="425291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7A929070-E3A5-F05B-2A2E-C259CF72A142}"/>
              </a:ext>
            </a:extLst>
          </p:cNvPr>
          <p:cNvSpPr/>
          <p:nvPr/>
        </p:nvSpPr>
        <p:spPr>
          <a:xfrm>
            <a:off x="9398813" y="2183183"/>
            <a:ext cx="25519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Proteção Inadequada</a:t>
            </a:r>
            <a:endParaRPr lang="en-US" sz="2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FC1D1DFD-8CC6-B392-84AF-04052E68F534}"/>
              </a:ext>
            </a:extLst>
          </p:cNvPr>
          <p:cNvSpPr/>
          <p:nvPr/>
        </p:nvSpPr>
        <p:spPr>
          <a:xfrm>
            <a:off x="9398813" y="3027932"/>
            <a:ext cx="25519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Questões surgem quando dados sensíveis são usados sem proteções apropriadas.</a:t>
            </a:r>
            <a:endParaRPr lang="en-US" sz="175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C923A14F-B7B9-8BEA-B872-D8369355C0C7}"/>
              </a:ext>
            </a:extLst>
          </p:cNvPr>
          <p:cNvSpPr/>
          <p:nvPr/>
        </p:nvSpPr>
        <p:spPr>
          <a:xfrm>
            <a:off x="5060992" y="4933170"/>
            <a:ext cx="44914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F15EB519-D504-B0E8-20FE-40920E26F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062" y="4975675"/>
            <a:ext cx="299393" cy="425291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4902A595-A9F9-87C1-CEEF-EA5EAB0EE63A}"/>
              </a:ext>
            </a:extLst>
          </p:cNvPr>
          <p:cNvSpPr/>
          <p:nvPr/>
        </p:nvSpPr>
        <p:spPr>
          <a:xfrm>
            <a:off x="5798109" y="5011037"/>
            <a:ext cx="24954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Incidentes Comuns</a:t>
            </a:r>
            <a:endParaRPr lang="en-US" sz="220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616D8768-4C75-256A-911A-5C1DC11B4E2C}"/>
              </a:ext>
            </a:extLst>
          </p:cNvPr>
          <p:cNvSpPr/>
          <p:nvPr/>
        </p:nvSpPr>
        <p:spPr>
          <a:xfrm>
            <a:off x="5798109" y="5501455"/>
            <a:ext cx="60020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Modelos memorizam informações pessoais. Sistemas usados sem consentimento.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258346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FDAD2F7-13C8-953A-8095-DBFB52E5133B}"/>
              </a:ext>
            </a:extLst>
          </p:cNvPr>
          <p:cNvSpPr/>
          <p:nvPr/>
        </p:nvSpPr>
        <p:spPr>
          <a:xfrm>
            <a:off x="0" y="194356"/>
            <a:ext cx="12191999" cy="421719"/>
          </a:xfrm>
          <a:prstGeom prst="rect">
            <a:avLst/>
          </a:prstGeom>
          <a:noFill/>
          <a:ln/>
          <a:effectLst>
            <a:outerShdw blurRad="50800" dist="50800" dir="5400000" algn="ctr" rotWithShape="0">
              <a:srgbClr val="7030A0"/>
            </a:outerShdw>
          </a:effectLst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Calibri Light" panose="020F0302020204030204" pitchFamily="34" charset="0"/>
                <a:ea typeface="Sora Medium" pitchFamily="34" charset="-122"/>
                <a:cs typeface="Calibri Light" panose="020F0302020204030204" pitchFamily="34" charset="0"/>
              </a:rPr>
              <a:t>Casos Reais</a:t>
            </a:r>
            <a:endParaRPr lang="en-US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Imagem 12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EB4E3F52-B232-789E-07FB-989EF3555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44" y="921226"/>
            <a:ext cx="5651500" cy="3137182"/>
          </a:xfrm>
          <a:prstGeom prst="rect">
            <a:avLst/>
          </a:prstGeom>
        </p:spPr>
      </p:pic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068555F3-8802-6EF5-EA02-4A4C602B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37" t="21878" r="8324" b="9952"/>
          <a:stretch/>
        </p:blipFill>
        <p:spPr>
          <a:xfrm>
            <a:off x="5469245" y="961305"/>
            <a:ext cx="6722755" cy="3192865"/>
          </a:xfrm>
          <a:prstGeom prst="rect">
            <a:avLst/>
          </a:prstGeom>
        </p:spPr>
      </p:pic>
      <p:pic>
        <p:nvPicPr>
          <p:cNvPr id="14" name="Imagem 13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35C940AD-602D-9526-4C3B-C99F211C9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171" y="3950970"/>
            <a:ext cx="7772400" cy="25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2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98A0E03-83BF-8DDB-1C5E-31977F7D4F0E}"/>
              </a:ext>
            </a:extLst>
          </p:cNvPr>
          <p:cNvSpPr/>
          <p:nvPr/>
        </p:nvSpPr>
        <p:spPr>
          <a:xfrm>
            <a:off x="0" y="206081"/>
            <a:ext cx="12191999" cy="708779"/>
          </a:xfrm>
          <a:prstGeom prst="rect">
            <a:avLst/>
          </a:prstGeom>
          <a:noFill/>
          <a:ln/>
          <a:effectLst>
            <a:outerShdw blurRad="50800" dist="50800" dir="5400000" algn="ctr" rotWithShape="0">
              <a:srgbClr val="7030A0"/>
            </a:outerShdw>
          </a:effectLst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Calibri Light" panose="020F0302020204030204" pitchFamily="34" charset="0"/>
                <a:ea typeface="Sora Medium" pitchFamily="34" charset="-122"/>
                <a:cs typeface="Calibri Light" panose="020F0302020204030204" pitchFamily="34" charset="0"/>
              </a:rPr>
              <a:t>Requisitos de Privacidade para IA</a:t>
            </a:r>
            <a:endParaRPr lang="en-US" sz="445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FCF22C2-8C72-43FD-4A8F-C867202264E5}"/>
              </a:ext>
            </a:extLst>
          </p:cNvPr>
          <p:cNvSpPr/>
          <p:nvPr/>
        </p:nvSpPr>
        <p:spPr>
          <a:xfrm>
            <a:off x="552808" y="20922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Minimização</a:t>
            </a:r>
            <a:endParaRPr lang="en-US" sz="2200" b="1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3F8FDD2-E3B5-3999-7F4F-AA162B1AA627}"/>
              </a:ext>
            </a:extLst>
          </p:cNvPr>
          <p:cNvSpPr/>
          <p:nvPr/>
        </p:nvSpPr>
        <p:spPr>
          <a:xfrm>
            <a:off x="130628" y="2582709"/>
            <a:ext cx="32574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Capturar apenas dados necessários para a finalidade pretendida.</a:t>
            </a:r>
            <a:endParaRPr lang="en-US" sz="175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CB3D75F0-A21F-5BFA-C645-633E0158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043" y="1644258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66F9160C-C45A-7CD7-D692-F153BA091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752" y="2896200"/>
            <a:ext cx="318968" cy="398621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C7BE4BB8-70BB-3ACC-711A-5A8AD2380028}"/>
              </a:ext>
            </a:extLst>
          </p:cNvPr>
          <p:cNvSpPr/>
          <p:nvPr/>
        </p:nvSpPr>
        <p:spPr>
          <a:xfrm>
            <a:off x="7953018" y="20922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E0D6DE"/>
                </a:solidFill>
                <a:latin typeface="Sora Medium"/>
                <a:ea typeface="Sora Medium"/>
              </a:rPr>
              <a:t>Não</a:t>
            </a:r>
            <a:r>
              <a:rPr lang="en-US" sz="2200" b="1" dirty="0">
                <a:solidFill>
                  <a:srgbClr val="E0D6DE"/>
                </a:solidFill>
                <a:latin typeface="Sora Medium"/>
                <a:ea typeface="Sora Medium"/>
              </a:rPr>
              <a:t> </a:t>
            </a:r>
            <a:r>
              <a:rPr lang="en-US" sz="2200" b="1" dirty="0" err="1">
                <a:solidFill>
                  <a:srgbClr val="E0D6DE"/>
                </a:solidFill>
                <a:latin typeface="Sora Medium"/>
                <a:ea typeface="Sora Medium"/>
              </a:rPr>
              <a:t>Discriminação</a:t>
            </a:r>
            <a:endParaRPr lang="en-US" sz="2200" b="1" dirty="0" err="1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2A8AA931-1F7C-FFE1-B81E-7F455F39F403}"/>
              </a:ext>
            </a:extLst>
          </p:cNvPr>
          <p:cNvSpPr/>
          <p:nvPr/>
        </p:nvSpPr>
        <p:spPr>
          <a:xfrm>
            <a:off x="7953018" y="2582709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E0D6DE"/>
                </a:solidFill>
                <a:latin typeface="Noto Sans TC"/>
                <a:ea typeface="Noto Sans TC" pitchFamily="34" charset="-122"/>
                <a:cs typeface="Noto Sans TC" pitchFamily="34" charset="-120"/>
              </a:rPr>
              <a:t>Evitar</a:t>
            </a:r>
            <a:r>
              <a:rPr lang="en-US" sz="1750" dirty="0">
                <a:solidFill>
                  <a:srgbClr val="E0D6DE"/>
                </a:solidFill>
                <a:latin typeface="Noto Sans TC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/>
                <a:ea typeface="Noto Sans TC" pitchFamily="34" charset="-122"/>
                <a:cs typeface="Noto Sans TC" pitchFamily="34" charset="-120"/>
              </a:rPr>
              <a:t>vieses</a:t>
            </a:r>
            <a:r>
              <a:rPr lang="en-US" sz="1750" dirty="0">
                <a:solidFill>
                  <a:srgbClr val="E0D6DE"/>
                </a:solidFill>
                <a:latin typeface="Noto Sans TC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/>
                <a:ea typeface="Noto Sans TC" pitchFamily="34" charset="-122"/>
                <a:cs typeface="Noto Sans TC" pitchFamily="34" charset="-120"/>
              </a:rPr>
              <a:t>injustos</a:t>
            </a:r>
            <a:r>
              <a:rPr lang="en-US" sz="1750" dirty="0">
                <a:solidFill>
                  <a:srgbClr val="E0D6DE"/>
                </a:solidFill>
                <a:latin typeface="Noto Sans TC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/>
                <a:ea typeface="Noto Sans TC" pitchFamily="34" charset="-122"/>
                <a:cs typeface="Noto Sans TC" pitchFamily="34" charset="-120"/>
              </a:rPr>
              <a:t>como</a:t>
            </a:r>
            <a:r>
              <a:rPr lang="en-US" sz="1750" dirty="0">
                <a:solidFill>
                  <a:srgbClr val="E0D6DE"/>
                </a:solidFill>
                <a:latin typeface="Noto Sans TC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/>
                <a:ea typeface="Noto Sans TC" pitchFamily="34" charset="-122"/>
                <a:cs typeface="Noto Sans TC" pitchFamily="34" charset="-120"/>
              </a:rPr>
              <a:t>descriminação</a:t>
            </a:r>
            <a:r>
              <a:rPr lang="en-US" sz="1750" dirty="0">
                <a:solidFill>
                  <a:srgbClr val="E0D6DE"/>
                </a:solidFill>
                <a:latin typeface="Noto Sans TC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50" dirty="0" err="1">
                <a:solidFill>
                  <a:srgbClr val="E0D6DE"/>
                </a:solidFill>
                <a:latin typeface="Noto Sans TC"/>
                <a:ea typeface="Noto Sans TC" pitchFamily="34" charset="-122"/>
                <a:cs typeface="Noto Sans TC" pitchFamily="34" charset="-120"/>
              </a:rPr>
              <a:t>garantindo</a:t>
            </a:r>
            <a:r>
              <a:rPr lang="en-US" sz="1750" dirty="0">
                <a:solidFill>
                  <a:srgbClr val="E0D6DE"/>
                </a:solidFill>
                <a:latin typeface="Noto Sans TC"/>
                <a:ea typeface="Noto Sans TC" pitchFamily="34" charset="-122"/>
                <a:cs typeface="Noto Sans TC" pitchFamily="34" charset="-120"/>
              </a:rPr>
              <a:t> a </a:t>
            </a:r>
            <a:r>
              <a:rPr lang="en-US" sz="1750" dirty="0" err="1">
                <a:solidFill>
                  <a:srgbClr val="E0D6DE"/>
                </a:solidFill>
                <a:latin typeface="Noto Sans TC"/>
                <a:ea typeface="Noto Sans TC" pitchFamily="34" charset="-122"/>
                <a:cs typeface="Noto Sans TC" pitchFamily="34" charset="-120"/>
              </a:rPr>
              <a:t>equidade</a:t>
            </a:r>
            <a:r>
              <a:rPr lang="en-US" sz="1750" dirty="0">
                <a:solidFill>
                  <a:srgbClr val="E0D6DE"/>
                </a:solidFill>
                <a:latin typeface="Noto Sans TC"/>
                <a:ea typeface="Noto Sans TC" pitchFamily="34" charset="-122"/>
                <a:cs typeface="Noto Sans TC" pitchFamily="34" charset="-120"/>
              </a:rPr>
              <a:t> e </a:t>
            </a:r>
            <a:r>
              <a:rPr lang="en-US" sz="1750" dirty="0" err="1">
                <a:solidFill>
                  <a:srgbClr val="E0D6DE"/>
                </a:solidFill>
                <a:latin typeface="Noto Sans TC"/>
                <a:ea typeface="Noto Sans TC" pitchFamily="34" charset="-122"/>
                <a:cs typeface="Noto Sans TC" pitchFamily="34" charset="-120"/>
              </a:rPr>
              <a:t>respeito</a:t>
            </a:r>
            <a:r>
              <a:rPr lang="en-US" sz="1750" dirty="0">
                <a:solidFill>
                  <a:srgbClr val="E0D6DE"/>
                </a:solidFill>
                <a:latin typeface="Noto Sans TC"/>
                <a:ea typeface="Noto Sans TC" pitchFamily="34" charset="-122"/>
                <a:cs typeface="Noto Sans TC" pitchFamily="34" charset="-120"/>
              </a:rPr>
              <a:t> a </a:t>
            </a:r>
            <a:r>
              <a:rPr lang="en-US" sz="1750" dirty="0" err="1">
                <a:solidFill>
                  <a:srgbClr val="E0D6DE"/>
                </a:solidFill>
                <a:latin typeface="Noto Sans TC"/>
                <a:ea typeface="Noto Sans TC" pitchFamily="34" charset="-122"/>
                <a:cs typeface="Noto Sans TC" pitchFamily="34" charset="-120"/>
              </a:rPr>
              <a:t>todos</a:t>
            </a:r>
            <a:r>
              <a:rPr lang="en-US" sz="1750" dirty="0">
                <a:solidFill>
                  <a:srgbClr val="E0D6DE"/>
                </a:solidFill>
                <a:latin typeface="Noto Sans TC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/>
                <a:ea typeface="Noto Sans TC" pitchFamily="34" charset="-122"/>
                <a:cs typeface="Noto Sans TC" pitchFamily="34" charset="-120"/>
              </a:rPr>
              <a:t>os</a:t>
            </a:r>
            <a:r>
              <a:rPr lang="en-US" sz="1750" dirty="0">
                <a:solidFill>
                  <a:srgbClr val="E0D6DE"/>
                </a:solidFill>
                <a:latin typeface="Noto Sans TC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/>
                <a:ea typeface="Noto Sans TC" pitchFamily="34" charset="-122"/>
                <a:cs typeface="Noto Sans TC" pitchFamily="34" charset="-120"/>
              </a:rPr>
              <a:t>indivíduos</a:t>
            </a:r>
            <a:r>
              <a:rPr lang="en-US" sz="1750" dirty="0">
                <a:solidFill>
                  <a:srgbClr val="E0D6DE"/>
                </a:solidFill>
                <a:latin typeface="Noto Sans TC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>
              <a:latin typeface="Noto Sans TC"/>
            </a:endParaRPr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20B563C5-BD8F-5DF2-A50A-908C07626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043" y="1644258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A7264BDC-4398-C3C5-3238-DF58DB3D5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103" y="2896200"/>
            <a:ext cx="318968" cy="398621"/>
          </a:xfrm>
          <a:prstGeom prst="rect">
            <a:avLst/>
          </a:prstGeom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3D7DBBA7-4F28-7A78-D747-977843CD5DA9}"/>
              </a:ext>
            </a:extLst>
          </p:cNvPr>
          <p:cNvSpPr/>
          <p:nvPr/>
        </p:nvSpPr>
        <p:spPr>
          <a:xfrm>
            <a:off x="7953018" y="4544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E0D6DE"/>
                </a:solidFill>
                <a:latin typeface="Sora Medium"/>
              </a:rPr>
              <a:t>Ciclo de </a:t>
            </a:r>
            <a:r>
              <a:rPr lang="en-US" sz="2200" b="1" dirty="0" err="1">
                <a:solidFill>
                  <a:srgbClr val="E0D6DE"/>
                </a:solidFill>
                <a:latin typeface="Sora Medium"/>
              </a:rPr>
              <a:t>vida</a:t>
            </a:r>
            <a:endParaRPr lang="pt-BR" dirty="0" err="1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514FF074-A450-5C2B-226C-5AF9A899737A}"/>
              </a:ext>
            </a:extLst>
          </p:cNvPr>
          <p:cNvSpPr/>
          <p:nvPr/>
        </p:nvSpPr>
        <p:spPr>
          <a:xfrm>
            <a:off x="7953018" y="5035277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0D6DE"/>
                </a:solidFill>
                <a:latin typeface="Noto Sans TC"/>
                <a:ea typeface="Noto Sans TC"/>
              </a:rPr>
              <a:t>Ciclo de </a:t>
            </a:r>
            <a:r>
              <a:rPr lang="en-US" sz="1750" dirty="0" err="1">
                <a:solidFill>
                  <a:srgbClr val="E0D6DE"/>
                </a:solidFill>
                <a:latin typeface="Noto Sans TC"/>
                <a:ea typeface="Noto Sans TC"/>
              </a:rPr>
              <a:t>vida</a:t>
            </a:r>
            <a:r>
              <a:rPr lang="en-US" sz="1750" dirty="0">
                <a:solidFill>
                  <a:srgbClr val="E0D6DE"/>
                </a:solidFill>
                <a:latin typeface="Noto Sans TC"/>
                <a:ea typeface="Noto Sans TC"/>
              </a:rPr>
              <a:t> dos dados, </a:t>
            </a:r>
            <a:r>
              <a:rPr lang="en-US" sz="1750" dirty="0" err="1">
                <a:solidFill>
                  <a:srgbClr val="E0D6DE"/>
                </a:solidFill>
                <a:latin typeface="Noto Sans TC"/>
                <a:ea typeface="Noto Sans TC"/>
              </a:rPr>
              <a:t>acompanhar</a:t>
            </a:r>
            <a:r>
              <a:rPr lang="en-US" sz="1750" dirty="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/>
                <a:ea typeface="Noto Sans TC"/>
              </a:rPr>
              <a:t>desde</a:t>
            </a:r>
            <a:r>
              <a:rPr lang="en-US" sz="1750" dirty="0">
                <a:solidFill>
                  <a:srgbClr val="E0D6DE"/>
                </a:solidFill>
                <a:latin typeface="Noto Sans TC"/>
                <a:ea typeface="Noto Sans TC"/>
              </a:rPr>
              <a:t> a coleta </a:t>
            </a:r>
            <a:r>
              <a:rPr lang="en-US" sz="1750" dirty="0" err="1">
                <a:solidFill>
                  <a:srgbClr val="E0D6DE"/>
                </a:solidFill>
                <a:latin typeface="Noto Sans TC"/>
                <a:ea typeface="Noto Sans TC"/>
              </a:rPr>
              <a:t>até</a:t>
            </a:r>
            <a:r>
              <a:rPr lang="en-US" sz="1750" dirty="0">
                <a:solidFill>
                  <a:srgbClr val="E0D6DE"/>
                </a:solidFill>
                <a:latin typeface="Noto Sans TC"/>
                <a:ea typeface="Noto Sans TC"/>
              </a:rPr>
              <a:t> o </a:t>
            </a:r>
            <a:r>
              <a:rPr lang="en-US" sz="1750" dirty="0" err="1">
                <a:solidFill>
                  <a:srgbClr val="E0D6DE"/>
                </a:solidFill>
                <a:latin typeface="Noto Sans TC"/>
                <a:ea typeface="Noto Sans TC"/>
              </a:rPr>
              <a:t>descarte</a:t>
            </a:r>
            <a:r>
              <a:rPr lang="en-US" sz="1750" dirty="0">
                <a:solidFill>
                  <a:srgbClr val="E0D6DE"/>
                </a:solidFill>
                <a:latin typeface="Noto Sans TC"/>
                <a:ea typeface="Noto Sans TC"/>
              </a:rPr>
              <a:t> para </a:t>
            </a:r>
            <a:r>
              <a:rPr lang="en-US" sz="1750" dirty="0" err="1">
                <a:solidFill>
                  <a:srgbClr val="E0D6DE"/>
                </a:solidFill>
                <a:latin typeface="Noto Sans TC"/>
                <a:ea typeface="Noto Sans TC"/>
              </a:rPr>
              <a:t>garantir</a:t>
            </a:r>
            <a:r>
              <a:rPr lang="en-US" sz="1750" dirty="0">
                <a:solidFill>
                  <a:srgbClr val="E0D6DE"/>
                </a:solidFill>
                <a:latin typeface="Noto Sans TC"/>
                <a:ea typeface="Noto Sans TC"/>
              </a:rPr>
              <a:t> que o dado </a:t>
            </a:r>
            <a:r>
              <a:rPr lang="en-US" sz="1750" dirty="0" err="1">
                <a:solidFill>
                  <a:srgbClr val="E0D6DE"/>
                </a:solidFill>
                <a:latin typeface="Noto Sans TC"/>
                <a:ea typeface="Noto Sans TC"/>
              </a:rPr>
              <a:t>seja</a:t>
            </a:r>
            <a:r>
              <a:rPr lang="en-US" sz="1750" dirty="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/>
                <a:ea typeface="Noto Sans TC"/>
              </a:rPr>
              <a:t>utilizado</a:t>
            </a:r>
            <a:r>
              <a:rPr lang="en-US" sz="1750" dirty="0">
                <a:solidFill>
                  <a:srgbClr val="E0D6DE"/>
                </a:solidFill>
                <a:latin typeface="Noto Sans TC"/>
                <a:ea typeface="Noto Sans TC"/>
              </a:rPr>
              <a:t> da </a:t>
            </a:r>
            <a:r>
              <a:rPr lang="en-US" sz="1750" dirty="0" err="1">
                <a:solidFill>
                  <a:srgbClr val="E0D6DE"/>
                </a:solidFill>
                <a:latin typeface="Noto Sans TC"/>
                <a:ea typeface="Noto Sans TC"/>
              </a:rPr>
              <a:t>melhor</a:t>
            </a:r>
            <a:r>
              <a:rPr lang="en-US" sz="1750" dirty="0">
                <a:solidFill>
                  <a:srgbClr val="E0D6DE"/>
                </a:solidFill>
                <a:latin typeface="Noto Sans TC"/>
                <a:ea typeface="Noto Sans TC"/>
              </a:rPr>
              <a:t> forma.</a:t>
            </a:r>
            <a:endParaRPr lang="en-US" sz="1750" dirty="0">
              <a:solidFill>
                <a:srgbClr val="E0D6DE"/>
              </a:solidFill>
              <a:latin typeface="Noto Sans TC"/>
            </a:endParaRPr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3E50BAD7-65D6-B406-279E-9B0B2B65C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043" y="1644258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
            <a:extLst>
              <a:ext uri="{FF2B5EF4-FFF2-40B4-BE49-F238E27FC236}">
                <a16:creationId xmlns:a16="http://schemas.microsoft.com/office/drawing/2014/main" id="{C4A051D3-4D7C-8DC5-ED0D-69DA40239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2103" y="4558551"/>
            <a:ext cx="318968" cy="398621"/>
          </a:xfrm>
          <a:prstGeom prst="rect">
            <a:avLst/>
          </a:prstGeom>
        </p:spPr>
      </p:pic>
      <p:sp>
        <p:nvSpPr>
          <p:cNvPr id="16" name="Text 7">
            <a:extLst>
              <a:ext uri="{FF2B5EF4-FFF2-40B4-BE49-F238E27FC236}">
                <a16:creationId xmlns:a16="http://schemas.microsoft.com/office/drawing/2014/main" id="{8650B015-5C45-8F88-F782-98A63BEFF78E}"/>
              </a:ext>
            </a:extLst>
          </p:cNvPr>
          <p:cNvSpPr/>
          <p:nvPr/>
        </p:nvSpPr>
        <p:spPr>
          <a:xfrm>
            <a:off x="552808" y="4544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Anonimização</a:t>
            </a:r>
            <a:endParaRPr lang="en-US" sz="2200" b="1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6C986F35-E51D-106B-067B-E03B2F1179F9}"/>
              </a:ext>
            </a:extLst>
          </p:cNvPr>
          <p:cNvSpPr/>
          <p:nvPr/>
        </p:nvSpPr>
        <p:spPr>
          <a:xfrm>
            <a:off x="130628" y="5035277"/>
            <a:ext cx="35414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Remover identificadores diretos para impedir a reidentificação.</a:t>
            </a:r>
            <a:endParaRPr lang="en-US" sz="1750" dirty="0"/>
          </a:p>
        </p:txBody>
      </p:sp>
      <p:pic>
        <p:nvPicPr>
          <p:cNvPr id="18" name="Image 6" descr="preencoded.png">
            <a:extLst>
              <a:ext uri="{FF2B5EF4-FFF2-40B4-BE49-F238E27FC236}">
                <a16:creationId xmlns:a16="http://schemas.microsoft.com/office/drawing/2014/main" id="{2EF5C1DD-1BF2-8674-AD47-E597067668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8043" y="1644258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
            <a:extLst>
              <a:ext uri="{FF2B5EF4-FFF2-40B4-BE49-F238E27FC236}">
                <a16:creationId xmlns:a16="http://schemas.microsoft.com/office/drawing/2014/main" id="{0AE1D235-AEE8-45FB-E3BC-CA11137484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752" y="4558551"/>
            <a:ext cx="318968" cy="39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36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0DC8CB-81A9-CCF3-5718-C65EA31AC911}"/>
              </a:ext>
            </a:extLst>
          </p:cNvPr>
          <p:cNvSpPr/>
          <p:nvPr/>
        </p:nvSpPr>
        <p:spPr>
          <a:xfrm>
            <a:off x="0" y="143845"/>
            <a:ext cx="12192000" cy="530066"/>
          </a:xfrm>
          <a:prstGeom prst="rect">
            <a:avLst/>
          </a:prstGeom>
          <a:noFill/>
          <a:ln/>
          <a:effectLst>
            <a:outerShdw blurRad="50800" dist="50800" dir="5400000" algn="ctr" rotWithShape="0">
              <a:srgbClr val="7030A0"/>
            </a:outerShdw>
          </a:effectLst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Calibri Light" panose="020F0302020204030204" pitchFamily="34" charset="0"/>
                <a:ea typeface="Sora Medium" pitchFamily="34" charset="-122"/>
                <a:cs typeface="Calibri Light" panose="020F0302020204030204" pitchFamily="34" charset="0"/>
              </a:rPr>
              <a:t>Principais Normas e Leis de Privacidade de Dados</a:t>
            </a:r>
            <a:endParaRPr lang="en-US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1E289C5-F1CE-C84C-15F4-A3020865759A}"/>
              </a:ext>
            </a:extLst>
          </p:cNvPr>
          <p:cNvSpPr/>
          <p:nvPr/>
        </p:nvSpPr>
        <p:spPr>
          <a:xfrm>
            <a:off x="1567540" y="1286165"/>
            <a:ext cx="8716549" cy="358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GDPR (General Data Protection Regulation)</a:t>
            </a:r>
            <a:endParaRPr lang="en-US" sz="2400" dirty="0"/>
          </a:p>
        </p:txBody>
      </p:sp>
      <p:pic>
        <p:nvPicPr>
          <p:cNvPr id="5" name="Imagem 4" descr="Forma, Ícone&#10;&#10;O conteúdo gerado por IA pode estar incorreto.">
            <a:extLst>
              <a:ext uri="{FF2B5EF4-FFF2-40B4-BE49-F238E27FC236}">
                <a16:creationId xmlns:a16="http://schemas.microsoft.com/office/drawing/2014/main" id="{8F26652D-9107-6819-A826-1878536C4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26" y="1245059"/>
            <a:ext cx="774700" cy="77470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158231E0-E8B6-D31F-1836-6F6E2EB8A2C3}"/>
              </a:ext>
            </a:extLst>
          </p:cNvPr>
          <p:cNvSpPr/>
          <p:nvPr/>
        </p:nvSpPr>
        <p:spPr>
          <a:xfrm>
            <a:off x="1567540" y="1658615"/>
            <a:ext cx="10217059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Estabelece Princípios como minimização, limitação e propósito, e direito dos titulares</a:t>
            </a:r>
            <a:endParaRPr lang="en-US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6A9DA140-6A3C-19C3-73CE-CC7028AB0CCB}"/>
              </a:ext>
            </a:extLst>
          </p:cNvPr>
          <p:cNvSpPr/>
          <p:nvPr/>
        </p:nvSpPr>
        <p:spPr>
          <a:xfrm>
            <a:off x="1567540" y="1920298"/>
            <a:ext cx="7604488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Exige base legal para tratamento e comunicação transparente.</a:t>
            </a:r>
            <a:endParaRPr lang="en-US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F680CDB5-8340-ECA5-F701-EABD2176E8DE}"/>
              </a:ext>
            </a:extLst>
          </p:cNvPr>
          <p:cNvSpPr/>
          <p:nvPr/>
        </p:nvSpPr>
        <p:spPr>
          <a:xfrm>
            <a:off x="1567542" y="2717504"/>
            <a:ext cx="8418287" cy="636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LGPD (Lei Geral de Proteção de Dados)</a:t>
            </a:r>
            <a:endParaRPr lang="en-US" sz="24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4A496BC7-2AF1-7A36-CC19-1A13D676548F}"/>
              </a:ext>
            </a:extLst>
          </p:cNvPr>
          <p:cNvSpPr/>
          <p:nvPr/>
        </p:nvSpPr>
        <p:spPr>
          <a:xfrm>
            <a:off x="1567542" y="3097271"/>
            <a:ext cx="10185932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Define 10 bases legais para tratamento (como consentimento, legítimo interesse).</a:t>
            </a:r>
            <a:endParaRPr lang="en-US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91831997-F533-780D-9E9E-056BB03D1FB2}"/>
              </a:ext>
            </a:extLst>
          </p:cNvPr>
          <p:cNvSpPr/>
          <p:nvPr/>
        </p:nvSpPr>
        <p:spPr>
          <a:xfrm>
            <a:off x="1567542" y="3477038"/>
            <a:ext cx="10334172" cy="434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Cria a ANPD (Autoridade Nacional de Proteção de Dados) como órgão fiscalizador.</a:t>
            </a:r>
            <a:endParaRPr lang="en-US" dirty="0"/>
          </a:p>
        </p:txBody>
      </p:sp>
      <p:pic>
        <p:nvPicPr>
          <p:cNvPr id="14" name="Imagem 13" descr="Uma imagem contendo cartão de visita&#10;&#10;O conteúdo gerado por IA pode estar incorreto.">
            <a:extLst>
              <a:ext uri="{FF2B5EF4-FFF2-40B4-BE49-F238E27FC236}">
                <a16:creationId xmlns:a16="http://schemas.microsoft.com/office/drawing/2014/main" id="{7F4A6033-15E5-CDAB-B08B-3F4D06C8E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26" y="2654300"/>
            <a:ext cx="774700" cy="774700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9000B4EC-E6F3-3BC7-35FB-5BB73F7AF9B2}"/>
              </a:ext>
            </a:extLst>
          </p:cNvPr>
          <p:cNvSpPr/>
          <p:nvPr/>
        </p:nvSpPr>
        <p:spPr>
          <a:xfrm>
            <a:off x="1567542" y="4450892"/>
            <a:ext cx="8897258" cy="636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CCPA (California Consumer Privacy Act)</a:t>
            </a:r>
            <a:endParaRPr lang="en-US" sz="2400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2E2CBB81-302B-1387-D708-76E7ADFB3263}"/>
              </a:ext>
            </a:extLst>
          </p:cNvPr>
          <p:cNvSpPr/>
          <p:nvPr/>
        </p:nvSpPr>
        <p:spPr>
          <a:xfrm>
            <a:off x="1567541" y="4838241"/>
            <a:ext cx="10624459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Garante aos consumidores o direito de saber, acessar, deletar e optar pelo não compartilhamento de dados.</a:t>
            </a:r>
            <a:endParaRPr lang="en-US" dirty="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D1CEB965-E3CA-A0DE-FC74-35A19D47517F}"/>
              </a:ext>
            </a:extLst>
          </p:cNvPr>
          <p:cNvSpPr/>
          <p:nvPr/>
        </p:nvSpPr>
        <p:spPr>
          <a:xfrm>
            <a:off x="1567540" y="5225591"/>
            <a:ext cx="9361715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Obriga aviso prévio sobre coleta e venda de dados pessoais.</a:t>
            </a:r>
            <a:endParaRPr lang="en-US" dirty="0"/>
          </a:p>
        </p:txBody>
      </p:sp>
      <p:pic>
        <p:nvPicPr>
          <p:cNvPr id="18" name="Imagem 17" descr="Desenho com traços pretos em fundo branco&#10;&#10;O conteúdo gerado por IA pode estar incorreto.">
            <a:extLst>
              <a:ext uri="{FF2B5EF4-FFF2-40B4-BE49-F238E27FC236}">
                <a16:creationId xmlns:a16="http://schemas.microsoft.com/office/drawing/2014/main" id="{EAE31ACB-5445-9891-194F-22EC56647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26" y="4450892"/>
            <a:ext cx="774699" cy="7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8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646</TotalTime>
  <Words>763</Words>
  <Application>Microsoft Macintosh PowerPoint</Application>
  <PresentationFormat>Widescreen</PresentationFormat>
  <Paragraphs>105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Calibri Light</vt:lpstr>
      <vt:lpstr>Noto Sans TC</vt:lpstr>
      <vt:lpstr>Sora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Jenniffer da Costa Patrocinio</dc:creator>
  <cp:lastModifiedBy>Jenniffer da Costa Patrocinio</cp:lastModifiedBy>
  <cp:revision>31</cp:revision>
  <dcterms:created xsi:type="dcterms:W3CDTF">2025-04-22T12:37:21Z</dcterms:created>
  <dcterms:modified xsi:type="dcterms:W3CDTF">2025-05-26T14:49:47Z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7e1cff0-0256-4226-afc1-7eae0592aa15_Enabled">
    <vt:lpwstr>true</vt:lpwstr>
  </property>
  <property fmtid="{D5CDD505-2E9C-101B-9397-08002B2CF9AE}" pid="3" name="MSIP_Label_d7e1cff0-0256-4226-afc1-7eae0592aa15_SetDate">
    <vt:lpwstr>2025-04-22T12:37:45Z</vt:lpwstr>
  </property>
  <property fmtid="{D5CDD505-2E9C-101B-9397-08002B2CF9AE}" pid="4" name="MSIP_Label_d7e1cff0-0256-4226-afc1-7eae0592aa15_Method">
    <vt:lpwstr>Privileged</vt:lpwstr>
  </property>
  <property fmtid="{D5CDD505-2E9C-101B-9397-08002B2CF9AE}" pid="5" name="MSIP_Label_d7e1cff0-0256-4226-afc1-7eae0592aa15_Name">
    <vt:lpwstr>PublicoTeste</vt:lpwstr>
  </property>
  <property fmtid="{D5CDD505-2E9C-101B-9397-08002B2CF9AE}" pid="6" name="MSIP_Label_d7e1cff0-0256-4226-afc1-7eae0592aa15_SiteId">
    <vt:lpwstr>6dc28345-3048-49c1-beca-d5cad28a8f77</vt:lpwstr>
  </property>
  <property fmtid="{D5CDD505-2E9C-101B-9397-08002B2CF9AE}" pid="7" name="MSIP_Label_d7e1cff0-0256-4226-afc1-7eae0592aa15_ActionId">
    <vt:lpwstr>112da026-7daa-40e4-89ef-20c892bfb0cc</vt:lpwstr>
  </property>
  <property fmtid="{D5CDD505-2E9C-101B-9397-08002B2CF9AE}" pid="8" name="MSIP_Label_d7e1cff0-0256-4226-afc1-7eae0592aa15_ContentBits">
    <vt:lpwstr>0</vt:lpwstr>
  </property>
  <property fmtid="{D5CDD505-2E9C-101B-9397-08002B2CF9AE}" pid="9" name="MSIP_Label_d7e1cff0-0256-4226-afc1-7eae0592aa15_Tag">
    <vt:lpwstr>50, 0, 1, 1</vt:lpwstr>
  </property>
</Properties>
</file>